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6" r:id="rId3"/>
    <p:sldId id="272" r:id="rId4"/>
    <p:sldId id="284" r:id="rId5"/>
    <p:sldId id="273" r:id="rId6"/>
    <p:sldId id="274" r:id="rId7"/>
    <p:sldId id="256" r:id="rId8"/>
    <p:sldId id="257" r:id="rId9"/>
    <p:sldId id="258" r:id="rId10"/>
    <p:sldId id="259" r:id="rId11"/>
    <p:sldId id="263" r:id="rId12"/>
    <p:sldId id="264" r:id="rId13"/>
    <p:sldId id="268" r:id="rId14"/>
    <p:sldId id="265" r:id="rId15"/>
    <p:sldId id="269" r:id="rId16"/>
    <p:sldId id="266" r:id="rId17"/>
    <p:sldId id="270" r:id="rId18"/>
    <p:sldId id="271" r:id="rId19"/>
    <p:sldId id="277" r:id="rId20"/>
    <p:sldId id="278" r:id="rId21"/>
    <p:sldId id="281" r:id="rId22"/>
    <p:sldId id="282" r:id="rId23"/>
    <p:sldId id="279" r:id="rId2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898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885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79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68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454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841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469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02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39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732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39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05F9-C3F0-4161-9284-563282E20195}" type="datetimeFigureOut">
              <a:rPr lang="hu-HU" smtClean="0"/>
              <a:t>2021. 07. 11.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1D467-6D90-4B18-8DC5-8C44623BF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51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838986" y="1140643"/>
            <a:ext cx="9426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EGÉSZSÉGES ÉLETMÓD</a:t>
            </a:r>
          </a:p>
        </p:txBody>
      </p:sp>
    </p:spTree>
    <p:extLst>
      <p:ext uri="{BB962C8B-B14F-4D97-AF65-F5344CB8AC3E}">
        <p14:creationId xmlns:p14="http://schemas.microsoft.com/office/powerpoint/2010/main" val="84902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az előbb kapott eredményhez add hozzá a </a:t>
            </a:r>
            <a:r>
              <a:rPr lang="hu-HU" sz="2400" dirty="0" err="1"/>
              <a:t>TAJ-számod</a:t>
            </a:r>
            <a:r>
              <a:rPr lang="hu-HU" sz="2400" dirty="0"/>
              <a:t> első</a:t>
            </a:r>
            <a:br>
              <a:rPr lang="hu-HU" sz="2400" dirty="0"/>
            </a:br>
            <a:r>
              <a:rPr lang="hu-HU" sz="2400" dirty="0"/>
              <a:t>számjegyének 3-szorosát, és még adjál hozzá 1-et!</a:t>
            </a:r>
          </a:p>
        </p:txBody>
      </p:sp>
    </p:spTree>
    <p:extLst>
      <p:ext uri="{BB962C8B-B14F-4D97-AF65-F5344CB8AC3E}">
        <p14:creationId xmlns:p14="http://schemas.microsoft.com/office/powerpoint/2010/main" val="248734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az előbb kapott eredményhez add hozzá a </a:t>
            </a:r>
            <a:r>
              <a:rPr lang="hu-HU" sz="2400" dirty="0" err="1"/>
              <a:t>TAJ-számod</a:t>
            </a:r>
            <a:r>
              <a:rPr lang="hu-HU" sz="2400" dirty="0"/>
              <a:t> második</a:t>
            </a:r>
          </a:p>
          <a:p>
            <a:r>
              <a:rPr lang="hu-HU" sz="2400" dirty="0"/>
              <a:t>számjegyének 7-szeresét, és még adjál hozzá 1-et!</a:t>
            </a:r>
          </a:p>
        </p:txBody>
      </p:sp>
    </p:spTree>
    <p:extLst>
      <p:ext uri="{BB962C8B-B14F-4D97-AF65-F5344CB8AC3E}">
        <p14:creationId xmlns:p14="http://schemas.microsoft.com/office/powerpoint/2010/main" val="112008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az előbb kapott eredményhez add hozzá a </a:t>
            </a:r>
            <a:r>
              <a:rPr lang="hu-HU" sz="2400" dirty="0" err="1"/>
              <a:t>TAJ-számod</a:t>
            </a:r>
            <a:r>
              <a:rPr lang="hu-HU" sz="2400" dirty="0"/>
              <a:t> harmadik</a:t>
            </a:r>
          </a:p>
          <a:p>
            <a:r>
              <a:rPr lang="hu-HU" sz="2400" dirty="0"/>
              <a:t>számjegyének 3-szorosát, és még adjál hozzá 1-et!</a:t>
            </a:r>
          </a:p>
        </p:txBody>
      </p:sp>
    </p:spTree>
    <p:extLst>
      <p:ext uri="{BB962C8B-B14F-4D97-AF65-F5344CB8AC3E}">
        <p14:creationId xmlns:p14="http://schemas.microsoft.com/office/powerpoint/2010/main" val="3886364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az előbb kapott eredményhez add hozzá a </a:t>
            </a:r>
            <a:r>
              <a:rPr lang="hu-HU" sz="2400" dirty="0" err="1"/>
              <a:t>TAJ-számod</a:t>
            </a:r>
            <a:r>
              <a:rPr lang="hu-HU" sz="2400" dirty="0"/>
              <a:t> negyedik számjegyének 7-szeresét, és még adjál hozzá 1-et!</a:t>
            </a:r>
          </a:p>
        </p:txBody>
      </p:sp>
    </p:spTree>
    <p:extLst>
      <p:ext uri="{BB962C8B-B14F-4D97-AF65-F5344CB8AC3E}">
        <p14:creationId xmlns:p14="http://schemas.microsoft.com/office/powerpoint/2010/main" val="4075753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az előbb kapott eredményhez add hozzá a </a:t>
            </a:r>
            <a:r>
              <a:rPr lang="hu-HU" sz="2400" dirty="0" err="1"/>
              <a:t>TAJ-számod</a:t>
            </a:r>
            <a:r>
              <a:rPr lang="hu-HU" sz="2400" dirty="0"/>
              <a:t> ötödik</a:t>
            </a:r>
          </a:p>
          <a:p>
            <a:r>
              <a:rPr lang="hu-HU" sz="2400" dirty="0"/>
              <a:t>számjegyének 3-szorosát, és még adjál hozzá 1-et!</a:t>
            </a:r>
          </a:p>
        </p:txBody>
      </p:sp>
    </p:spTree>
    <p:extLst>
      <p:ext uri="{BB962C8B-B14F-4D97-AF65-F5344CB8AC3E}">
        <p14:creationId xmlns:p14="http://schemas.microsoft.com/office/powerpoint/2010/main" val="271521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az előbb kapott eredményhez add hozzá a </a:t>
            </a:r>
            <a:r>
              <a:rPr lang="hu-HU" sz="2400" dirty="0" err="1"/>
              <a:t>TAJ-számod</a:t>
            </a:r>
            <a:r>
              <a:rPr lang="hu-HU" sz="2400" dirty="0"/>
              <a:t> hatodik</a:t>
            </a:r>
          </a:p>
          <a:p>
            <a:r>
              <a:rPr lang="hu-HU" sz="2400" dirty="0"/>
              <a:t>számjegyének 7-szeresét, és még adjál hozzá 1-et!</a:t>
            </a:r>
          </a:p>
        </p:txBody>
      </p:sp>
    </p:spTree>
    <p:extLst>
      <p:ext uri="{BB962C8B-B14F-4D97-AF65-F5344CB8AC3E}">
        <p14:creationId xmlns:p14="http://schemas.microsoft.com/office/powerpoint/2010/main" val="2519229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az előbb kapott eredményhez add hozzá a </a:t>
            </a:r>
            <a:r>
              <a:rPr lang="hu-HU" sz="2400" dirty="0" err="1"/>
              <a:t>TAJ-számod</a:t>
            </a:r>
            <a:r>
              <a:rPr lang="hu-HU" sz="2400" dirty="0"/>
              <a:t> hetedik</a:t>
            </a:r>
          </a:p>
          <a:p>
            <a:r>
              <a:rPr lang="hu-HU" sz="2400" dirty="0"/>
              <a:t>számjegyének 3-szorosát, és még adjál hozzá 1-et!</a:t>
            </a:r>
          </a:p>
        </p:txBody>
      </p:sp>
    </p:spTree>
    <p:extLst>
      <p:ext uri="{BB962C8B-B14F-4D97-AF65-F5344CB8AC3E}">
        <p14:creationId xmlns:p14="http://schemas.microsoft.com/office/powerpoint/2010/main" val="1827938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az előbb kapott eredményhez add hozzá a </a:t>
            </a:r>
            <a:r>
              <a:rPr lang="hu-HU" sz="2400" dirty="0" err="1"/>
              <a:t>TAJ-számod</a:t>
            </a:r>
            <a:r>
              <a:rPr lang="hu-HU" sz="2400" dirty="0"/>
              <a:t> nyolcadik számjegyének 7-szeresét, és még adjál hozzá 1-et!</a:t>
            </a:r>
          </a:p>
        </p:txBody>
      </p:sp>
    </p:spTree>
    <p:extLst>
      <p:ext uri="{BB962C8B-B14F-4D97-AF65-F5344CB8AC3E}">
        <p14:creationId xmlns:p14="http://schemas.microsoft.com/office/powerpoint/2010/main" val="3266566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az előbb kapott eredményből vonjad ki hozzá a </a:t>
            </a:r>
            <a:r>
              <a:rPr lang="hu-HU" sz="2400" dirty="0" err="1"/>
              <a:t>TAJ-számod</a:t>
            </a:r>
            <a:r>
              <a:rPr lang="hu-HU" sz="2400" dirty="0"/>
              <a:t> kilencedik számjegyét, és még vonjál ki 1-et!</a:t>
            </a:r>
          </a:p>
        </p:txBody>
      </p:sp>
    </p:spTree>
    <p:extLst>
      <p:ext uri="{BB962C8B-B14F-4D97-AF65-F5344CB8AC3E}">
        <p14:creationId xmlns:p14="http://schemas.microsoft.com/office/powerpoint/2010/main" val="2485049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 az előbb kapott eredménynek csak az utolsó számjegyét jegyezd meg, a többi számjegy a továbbiakban nem lényeges. A megjegyzett legutolsó számjegy alapján fogjuk közösen kitalálni, hogy melyik gyümölcs elfogyasztása lenne neked most a legjobb. Emlékeztetőül újra felsorolom a kísérlet kezdetén leírt gyümölcsöket.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05351" y="2677212"/>
            <a:ext cx="69381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0. </a:t>
            </a:r>
            <a:r>
              <a:rPr lang="hu-HU" sz="2400" dirty="0" err="1"/>
              <a:t>öszibarack</a:t>
            </a:r>
            <a:endParaRPr lang="hu-HU" sz="2400" dirty="0"/>
          </a:p>
          <a:p>
            <a:r>
              <a:rPr lang="hu-HU" sz="2400" dirty="0"/>
              <a:t>1. körte</a:t>
            </a:r>
          </a:p>
          <a:p>
            <a:r>
              <a:rPr lang="hu-HU" sz="2400" dirty="0"/>
              <a:t>2. alma</a:t>
            </a:r>
          </a:p>
          <a:p>
            <a:r>
              <a:rPr lang="hu-HU" sz="2400" dirty="0"/>
              <a:t>3. szilva</a:t>
            </a:r>
          </a:p>
          <a:p>
            <a:r>
              <a:rPr lang="hu-HU" sz="2400" dirty="0"/>
              <a:t>4. cseresznye</a:t>
            </a:r>
          </a:p>
          <a:p>
            <a:r>
              <a:rPr lang="hu-HU" sz="2400" dirty="0"/>
              <a:t>5. narancs</a:t>
            </a:r>
          </a:p>
          <a:p>
            <a:r>
              <a:rPr lang="hu-HU" sz="2400" dirty="0"/>
              <a:t>6. dió</a:t>
            </a:r>
          </a:p>
          <a:p>
            <a:r>
              <a:rPr lang="hu-HU" sz="2400" dirty="0"/>
              <a:t>7. görögdinnye</a:t>
            </a:r>
          </a:p>
          <a:p>
            <a:r>
              <a:rPr lang="hu-HU" sz="2400" dirty="0"/>
              <a:t>8. eper</a:t>
            </a:r>
          </a:p>
          <a:p>
            <a:r>
              <a:rPr lang="hu-HU" sz="2400" dirty="0"/>
              <a:t>9. banán</a:t>
            </a:r>
          </a:p>
        </p:txBody>
      </p:sp>
    </p:spTree>
    <p:extLst>
      <p:ext uri="{BB962C8B-B14F-4D97-AF65-F5344CB8AC3E}">
        <p14:creationId xmlns:p14="http://schemas.microsoft.com/office/powerpoint/2010/main" val="345306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 telepátia világa egy nagyon érdekes világ. Aki telepatikus képességekkel rendelkezik, sok mindent megtudhat ismerőseiről, jó tanácsokkal segíthet nekik akár egészséges életmód vezetésében is. </a:t>
            </a:r>
          </a:p>
        </p:txBody>
      </p:sp>
    </p:spTree>
    <p:extLst>
      <p:ext uri="{BB962C8B-B14F-4D97-AF65-F5344CB8AC3E}">
        <p14:creationId xmlns:p14="http://schemas.microsoft.com/office/powerpoint/2010/main" val="802831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koncentrálj arra a gyümölcsre, amelyik az általad megjegyzett számjeggyel van megjelölve. Csukd be a szemedet, hogy ne lássam, hogy milyen gyümölcsre gondolsz. Én is egy gyümölcsre koncentrálok az itt felsoroltak közül. Vajon mindketten ugyanarra a gyümölcsre gondolunk?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05351" y="2677212"/>
            <a:ext cx="69381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0. </a:t>
            </a:r>
            <a:r>
              <a:rPr lang="hu-HU" sz="2400" dirty="0" err="1"/>
              <a:t>öszibarack</a:t>
            </a:r>
            <a:endParaRPr lang="hu-HU" sz="2400" dirty="0"/>
          </a:p>
          <a:p>
            <a:r>
              <a:rPr lang="hu-HU" sz="2400" dirty="0"/>
              <a:t>1. körte</a:t>
            </a:r>
          </a:p>
          <a:p>
            <a:r>
              <a:rPr lang="hu-HU" sz="2400" dirty="0"/>
              <a:t>2. alma</a:t>
            </a:r>
          </a:p>
          <a:p>
            <a:r>
              <a:rPr lang="hu-HU" sz="2400" dirty="0"/>
              <a:t>3. szilva</a:t>
            </a:r>
          </a:p>
          <a:p>
            <a:r>
              <a:rPr lang="hu-HU" sz="2400" dirty="0"/>
              <a:t>4. cseresznye</a:t>
            </a:r>
          </a:p>
          <a:p>
            <a:r>
              <a:rPr lang="hu-HU" sz="2400" dirty="0"/>
              <a:t>5. narancs</a:t>
            </a:r>
          </a:p>
          <a:p>
            <a:r>
              <a:rPr lang="hu-HU" sz="2400" dirty="0"/>
              <a:t>6. dió</a:t>
            </a:r>
          </a:p>
          <a:p>
            <a:r>
              <a:rPr lang="hu-HU" sz="2400" dirty="0"/>
              <a:t>7. görögdinnye</a:t>
            </a:r>
          </a:p>
          <a:p>
            <a:r>
              <a:rPr lang="hu-HU" sz="2400" dirty="0"/>
              <a:t>8. eper</a:t>
            </a:r>
          </a:p>
          <a:p>
            <a:r>
              <a:rPr lang="hu-HU" sz="2400" dirty="0"/>
              <a:t>9. banán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5403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0"/>
            <a:ext cx="10953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Nos, lássuk….. Most is érzek valamit… Igen…. Úgy érzem, hogy mindkettőnknek magvas gondolatai vannak…..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05351" y="2677212"/>
            <a:ext cx="69381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0. </a:t>
            </a:r>
            <a:r>
              <a:rPr lang="hu-HU" sz="2400" dirty="0" err="1"/>
              <a:t>öszibarack</a:t>
            </a:r>
            <a:endParaRPr lang="hu-HU" sz="2400" dirty="0"/>
          </a:p>
          <a:p>
            <a:r>
              <a:rPr lang="hu-HU" sz="2400" dirty="0"/>
              <a:t>1. körte</a:t>
            </a:r>
          </a:p>
          <a:p>
            <a:r>
              <a:rPr lang="hu-HU" sz="2400" dirty="0"/>
              <a:t>2. alma</a:t>
            </a:r>
          </a:p>
          <a:p>
            <a:r>
              <a:rPr lang="hu-HU" sz="2400" dirty="0"/>
              <a:t>3. szilva</a:t>
            </a:r>
          </a:p>
          <a:p>
            <a:r>
              <a:rPr lang="hu-HU" sz="2400" dirty="0"/>
              <a:t>4. cseresznye</a:t>
            </a:r>
          </a:p>
          <a:p>
            <a:r>
              <a:rPr lang="hu-HU" sz="2400" dirty="0"/>
              <a:t>5. narancs</a:t>
            </a:r>
          </a:p>
          <a:p>
            <a:r>
              <a:rPr lang="hu-HU" sz="2400" dirty="0"/>
              <a:t>6. dió</a:t>
            </a:r>
          </a:p>
          <a:p>
            <a:r>
              <a:rPr lang="hu-HU" sz="2400" dirty="0"/>
              <a:t>7. görögdinnye</a:t>
            </a:r>
          </a:p>
          <a:p>
            <a:r>
              <a:rPr lang="hu-HU" sz="2400" dirty="0"/>
              <a:t>8. eper</a:t>
            </a:r>
          </a:p>
          <a:p>
            <a:r>
              <a:rPr lang="hu-HU" sz="2400" dirty="0"/>
              <a:t>9. banán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9640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GÖRÖGDINNYE!    Én ezt a gyümölcsöt választottam, szerintem te is ezt választottad. Kitűnő választás! Ez csakugyan nagyon egészséges gyümölcs.</a:t>
            </a:r>
          </a:p>
        </p:txBody>
      </p:sp>
      <p:pic>
        <p:nvPicPr>
          <p:cNvPr id="1026" name="Picture 2" descr="Mini görögdinn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49" y="2464405"/>
            <a:ext cx="404812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45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385" y="356839"/>
            <a:ext cx="7716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További szép napot!</a:t>
            </a:r>
          </a:p>
        </p:txBody>
      </p:sp>
    </p:spTree>
    <p:extLst>
      <p:ext uri="{BB962C8B-B14F-4D97-AF65-F5344CB8AC3E}">
        <p14:creationId xmlns:p14="http://schemas.microsoft.com/office/powerpoint/2010/main" val="151589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 egy olyan kísérlet részese lehetsz, amelyben a társadalombiztosítási azonosító jeled, azaz a </a:t>
            </a:r>
            <a:r>
              <a:rPr lang="hu-HU" sz="2400" dirty="0" err="1"/>
              <a:t>TAJ-számod</a:t>
            </a:r>
            <a:r>
              <a:rPr lang="hu-HU" sz="2400" dirty="0"/>
              <a:t> alapján fogjuk közösen kitalálni, hogy számodra melyik gyümölcs lehet a legegészségesebb a következő gyümölcsök közül. Ez a </a:t>
            </a:r>
            <a:r>
              <a:rPr lang="hu-HU" sz="2400" dirty="0" err="1"/>
              <a:t>TAJ-szám</a:t>
            </a:r>
            <a:r>
              <a:rPr lang="hu-HU" sz="2400" dirty="0"/>
              <a:t> kilenc számjegyből áll, ezt a kilenc számjegyet legtöbbször hármas csoportosításban adják meg. 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7381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Felsorolok tíz darab olyan gyümölcsöt, amelyek szerintem nagyon ízletesek, nagyon egészségesek, mindegyik gyümölcsöt egy-egy számjeggyel jelöltem. Ezekből a gyümölcsökből fogjuk közösen kiválasztani a </a:t>
            </a:r>
            <a:r>
              <a:rPr lang="hu-HU" sz="2400" dirty="0" err="1"/>
              <a:t>TAJ-számod</a:t>
            </a:r>
            <a:r>
              <a:rPr lang="hu-HU" sz="2400" dirty="0"/>
              <a:t> alapján, hogy számodra melyik a legegészségesebb.</a:t>
            </a:r>
            <a:br>
              <a:rPr lang="hu-HU" sz="2400" dirty="0"/>
            </a:br>
            <a:br>
              <a:rPr lang="hu-HU" sz="2400" dirty="0"/>
            </a:br>
            <a:br>
              <a:rPr lang="hu-HU" sz="2400" dirty="0"/>
            </a:br>
            <a:r>
              <a:rPr lang="hu-HU" sz="2400" dirty="0"/>
              <a:t>0. </a:t>
            </a:r>
            <a:r>
              <a:rPr lang="hu-HU" sz="2400" dirty="0" err="1"/>
              <a:t>öszibarack</a:t>
            </a:r>
            <a:endParaRPr lang="hu-HU" sz="2400" dirty="0"/>
          </a:p>
          <a:p>
            <a:r>
              <a:rPr lang="hu-HU" sz="2400" dirty="0"/>
              <a:t>1. körte</a:t>
            </a:r>
          </a:p>
          <a:p>
            <a:r>
              <a:rPr lang="hu-HU" sz="2400" dirty="0"/>
              <a:t>2. alma</a:t>
            </a:r>
          </a:p>
          <a:p>
            <a:r>
              <a:rPr lang="hu-HU" sz="2400" dirty="0"/>
              <a:t>3. szilva</a:t>
            </a:r>
          </a:p>
          <a:p>
            <a:r>
              <a:rPr lang="hu-HU" sz="2400" dirty="0"/>
              <a:t>4. cseresznye</a:t>
            </a:r>
          </a:p>
          <a:p>
            <a:r>
              <a:rPr lang="hu-HU" sz="2400" dirty="0"/>
              <a:t>5. narancs</a:t>
            </a:r>
          </a:p>
          <a:p>
            <a:r>
              <a:rPr lang="hu-HU" sz="2400" dirty="0"/>
              <a:t>6. dió</a:t>
            </a:r>
          </a:p>
          <a:p>
            <a:r>
              <a:rPr lang="hu-HU" sz="2400" dirty="0"/>
              <a:t>7. görögdinnye</a:t>
            </a:r>
          </a:p>
          <a:p>
            <a:r>
              <a:rPr lang="hu-HU" sz="2400" dirty="0"/>
              <a:t>8. eper</a:t>
            </a:r>
          </a:p>
          <a:p>
            <a:r>
              <a:rPr lang="hu-HU" sz="2400" dirty="0"/>
              <a:t>9. banán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7120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 kísérlet elvégzéséhez szükség lesz a </a:t>
            </a:r>
            <a:r>
              <a:rPr lang="hu-HU" sz="2400" dirty="0" err="1"/>
              <a:t>TAJ-kártyádra</a:t>
            </a:r>
            <a:r>
              <a:rPr lang="hu-HU" sz="2400" dirty="0"/>
              <a:t>, amelyen rajta van a </a:t>
            </a:r>
            <a:r>
              <a:rPr lang="hu-HU" sz="2400" dirty="0" err="1"/>
              <a:t>TAJ-számod</a:t>
            </a:r>
            <a:r>
              <a:rPr lang="hu-HU" sz="2400" dirty="0"/>
              <a:t>. Lehet, hogy szükség lesz számológépre, íróeszközre és papírra, mert a kísérlet során sokat kell számolni, igaz nem nagy nem negatív egész számokkal. A kísérlet során csak összeadásokat és szorzásokat kell végezni, de szorozni csak egyjegyű számokat kell egymással.</a:t>
            </a:r>
          </a:p>
        </p:txBody>
      </p:sp>
    </p:spTree>
    <p:extLst>
      <p:ext uri="{BB962C8B-B14F-4D97-AF65-F5344CB8AC3E}">
        <p14:creationId xmlns:p14="http://schemas.microsoft.com/office/powerpoint/2010/main" val="85362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Tehát most keresd elő a </a:t>
            </a:r>
            <a:r>
              <a:rPr lang="hu-HU" sz="2400" dirty="0" err="1"/>
              <a:t>TAJ-kártyádat</a:t>
            </a:r>
            <a:r>
              <a:rPr lang="hu-HU" sz="2400" dirty="0"/>
              <a:t>, vegyél elő íróeszközt, papírt és számológépet. Persze, ha nagyon jól tudsz számolni, akkor akár fejben is számolhatsz, és akkor nincs szükség íróeszközre, papírra, számológépre. A továbbiakban a </a:t>
            </a:r>
            <a:r>
              <a:rPr lang="hu-HU" sz="2400" dirty="0" err="1"/>
              <a:t>TAJ-kártyádon</a:t>
            </a:r>
            <a:r>
              <a:rPr lang="hu-HU" sz="2400" dirty="0"/>
              <a:t> levő </a:t>
            </a:r>
            <a:r>
              <a:rPr lang="hu-HU" sz="2400" dirty="0" err="1"/>
              <a:t>TAJ-számoddal</a:t>
            </a:r>
            <a:r>
              <a:rPr lang="hu-HU" sz="2400" dirty="0"/>
              <a:t> kell számolásokat elvégezni. Arra vigyázz, hogy a </a:t>
            </a:r>
            <a:r>
              <a:rPr lang="hu-HU" sz="2400" dirty="0" err="1"/>
              <a:t>TAJ-számodat</a:t>
            </a:r>
            <a:r>
              <a:rPr lang="hu-HU" sz="2400" dirty="0"/>
              <a:t> ne tudjam meg.</a:t>
            </a:r>
          </a:p>
        </p:txBody>
      </p:sp>
    </p:spTree>
    <p:extLst>
      <p:ext uri="{BB962C8B-B14F-4D97-AF65-F5344CB8AC3E}">
        <p14:creationId xmlns:p14="http://schemas.microsoft.com/office/powerpoint/2010/main" val="382037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/>
              <a:t>Ha megvannak </a:t>
            </a:r>
            <a:r>
              <a:rPr lang="hu-HU" sz="2400" dirty="0"/>
              <a:t>ezek az eszközök, akkor lássunk hozzá a számoláshoz! </a:t>
            </a:r>
          </a:p>
        </p:txBody>
      </p:sp>
    </p:spTree>
    <p:extLst>
      <p:ext uri="{BB962C8B-B14F-4D97-AF65-F5344CB8AC3E}">
        <p14:creationId xmlns:p14="http://schemas.microsoft.com/office/powerpoint/2010/main" val="2659293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Kezdetnek egy nagyon bonyolult számítást kell elvégezni. Vonjál ki 10-ből 10-et!</a:t>
            </a:r>
          </a:p>
        </p:txBody>
      </p:sp>
    </p:spTree>
    <p:extLst>
      <p:ext uri="{BB962C8B-B14F-4D97-AF65-F5344CB8AC3E}">
        <p14:creationId xmlns:p14="http://schemas.microsoft.com/office/powerpoint/2010/main" val="2229650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8792" y="1216058"/>
            <a:ext cx="1040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Ez egy nagyon nehéz feladat volt! De bemelegítésnek pont megfelelt. De ezután komolyabb számolásokat kell elvégezni. </a:t>
            </a:r>
          </a:p>
        </p:txBody>
      </p:sp>
    </p:spTree>
    <p:extLst>
      <p:ext uri="{BB962C8B-B14F-4D97-AF65-F5344CB8AC3E}">
        <p14:creationId xmlns:p14="http://schemas.microsoft.com/office/powerpoint/2010/main" val="337860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713</Words>
  <Application>Microsoft Office PowerPoint</Application>
  <PresentationFormat>Szélesvásznú</PresentationFormat>
  <Paragraphs>67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Dr. Freud Róbert</cp:lastModifiedBy>
  <cp:revision>31</cp:revision>
  <dcterms:created xsi:type="dcterms:W3CDTF">2021-07-09T19:19:41Z</dcterms:created>
  <dcterms:modified xsi:type="dcterms:W3CDTF">2021-07-11T12:59:09Z</dcterms:modified>
</cp:coreProperties>
</file>