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36" r:id="rId2"/>
    <p:sldId id="337" r:id="rId3"/>
    <p:sldId id="338" r:id="rId4"/>
    <p:sldId id="339" r:id="rId5"/>
    <p:sldId id="298" r:id="rId6"/>
    <p:sldId id="257" r:id="rId7"/>
    <p:sldId id="258" r:id="rId8"/>
    <p:sldId id="259" r:id="rId9"/>
    <p:sldId id="261" r:id="rId10"/>
    <p:sldId id="262" r:id="rId11"/>
    <p:sldId id="328" r:id="rId12"/>
    <p:sldId id="331" r:id="rId13"/>
    <p:sldId id="329" r:id="rId14"/>
    <p:sldId id="330" r:id="rId15"/>
    <p:sldId id="284" r:id="rId16"/>
    <p:sldId id="285" r:id="rId17"/>
    <p:sldId id="297" r:id="rId18"/>
    <p:sldId id="286" r:id="rId19"/>
    <p:sldId id="299" r:id="rId20"/>
    <p:sldId id="287" r:id="rId21"/>
    <p:sldId id="288" r:id="rId22"/>
    <p:sldId id="289" r:id="rId23"/>
    <p:sldId id="291" r:id="rId24"/>
    <p:sldId id="320" r:id="rId25"/>
    <p:sldId id="292" r:id="rId26"/>
    <p:sldId id="333" r:id="rId27"/>
    <p:sldId id="334" r:id="rId28"/>
    <p:sldId id="294" r:id="rId29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incs stílus, csak rác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Stílus és rács nélkül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86" autoAdjust="0"/>
    <p:restoredTop sz="94660"/>
  </p:normalViewPr>
  <p:slideViewPr>
    <p:cSldViewPr snapToGrid="0">
      <p:cViewPr varScale="1">
        <p:scale>
          <a:sx n="68" d="100"/>
          <a:sy n="68" d="100"/>
        </p:scale>
        <p:origin x="55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AFD13-9763-4D52-B071-9A5515BEB45A}" type="datetimeFigureOut">
              <a:rPr lang="hu-HU" smtClean="0"/>
              <a:t>2020. 08. 25.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EAE64-5255-4ED3-8C20-03215102232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15217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AFD13-9763-4D52-B071-9A5515BEB45A}" type="datetimeFigureOut">
              <a:rPr lang="hu-HU" smtClean="0"/>
              <a:t>2020. 08. 25.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EAE64-5255-4ED3-8C20-03215102232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04544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AFD13-9763-4D52-B071-9A5515BEB45A}" type="datetimeFigureOut">
              <a:rPr lang="hu-HU" smtClean="0"/>
              <a:t>2020. 08. 25.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EAE64-5255-4ED3-8C20-03215102232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15116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AFD13-9763-4D52-B071-9A5515BEB45A}" type="datetimeFigureOut">
              <a:rPr lang="hu-HU" smtClean="0"/>
              <a:t>2020. 08. 25.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EAE64-5255-4ED3-8C20-03215102232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91516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AFD13-9763-4D52-B071-9A5515BEB45A}" type="datetimeFigureOut">
              <a:rPr lang="hu-HU" smtClean="0"/>
              <a:t>2020. 08. 25.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EAE64-5255-4ED3-8C20-03215102232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22370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AFD13-9763-4D52-B071-9A5515BEB45A}" type="datetimeFigureOut">
              <a:rPr lang="hu-HU" smtClean="0"/>
              <a:t>2020. 08. 25.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EAE64-5255-4ED3-8C20-03215102232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19409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AFD13-9763-4D52-B071-9A5515BEB45A}" type="datetimeFigureOut">
              <a:rPr lang="hu-HU" smtClean="0"/>
              <a:t>2020. 08. 25.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EAE64-5255-4ED3-8C20-03215102232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51583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AFD13-9763-4D52-B071-9A5515BEB45A}" type="datetimeFigureOut">
              <a:rPr lang="hu-HU" smtClean="0"/>
              <a:t>2020. 08. 25.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EAE64-5255-4ED3-8C20-03215102232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03869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AFD13-9763-4D52-B071-9A5515BEB45A}" type="datetimeFigureOut">
              <a:rPr lang="hu-HU" smtClean="0"/>
              <a:t>2020. 08. 25.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EAE64-5255-4ED3-8C20-03215102232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53636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AFD13-9763-4D52-B071-9A5515BEB45A}" type="datetimeFigureOut">
              <a:rPr lang="hu-HU" smtClean="0"/>
              <a:t>2020. 08. 25.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EAE64-5255-4ED3-8C20-03215102232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03922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AFD13-9763-4D52-B071-9A5515BEB45A}" type="datetimeFigureOut">
              <a:rPr lang="hu-HU" smtClean="0"/>
              <a:t>2020. 08. 25.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EAE64-5255-4ED3-8C20-03215102232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11175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2AFD13-9763-4D52-B071-9A5515BEB45A}" type="datetimeFigureOut">
              <a:rPr lang="hu-HU" smtClean="0"/>
              <a:t>2020. 08. 25.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BEAE64-5255-4ED3-8C20-03215102232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17219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00" y="2160000"/>
            <a:ext cx="1079556" cy="1460575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00" y="3781492"/>
            <a:ext cx="1079556" cy="1460575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0" y="3781492"/>
            <a:ext cx="1079556" cy="1460575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000" y="2160000"/>
            <a:ext cx="1079556" cy="146057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2160000"/>
            <a:ext cx="1079556" cy="1460575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000" y="2160000"/>
            <a:ext cx="1079556" cy="1460575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0" y="2160000"/>
            <a:ext cx="1079556" cy="1460575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4000" y="2160000"/>
            <a:ext cx="1079556" cy="1460575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000" y="3781492"/>
            <a:ext cx="1079556" cy="1460575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000" y="3781492"/>
            <a:ext cx="1079556" cy="1460575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2160000"/>
            <a:ext cx="1079556" cy="1460575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617" y="3781492"/>
            <a:ext cx="1079556" cy="1460575"/>
          </a:xfrm>
          <a:prstGeom prst="rect">
            <a:avLst/>
          </a:prstGeom>
        </p:spPr>
      </p:pic>
      <p:pic>
        <p:nvPicPr>
          <p:cNvPr id="17" name="Kép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617" y="2160000"/>
            <a:ext cx="1079556" cy="1460575"/>
          </a:xfrm>
          <a:prstGeom prst="rect">
            <a:avLst/>
          </a:prstGeom>
        </p:spPr>
      </p:pic>
      <p:pic>
        <p:nvPicPr>
          <p:cNvPr id="19" name="Kép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3781492"/>
            <a:ext cx="1079556" cy="146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668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22222E-6 L -0.10391 2.22222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95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3.7037E-7 L -0.53138 -0.2363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89" y="-1175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22222E-6 L -0.21146 2.22222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73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22222E-6 L 0.31497 0.0002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42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22222E-6 L -0.31888 -4.81481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24" y="-2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0.00092 L -0.10599 0.2388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86" y="1189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22222E-6 L 0.10651 0.2363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13" y="12037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7037E-7 L 0.42526 -0.2363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76" y="-11829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22222E-6 L -0.42526 0.2363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37" y="1192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-3.7037E-7 L 0.31888 -0.2363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90" y="-1175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0.53151 2.22222E-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4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0" y="0"/>
            <a:ext cx="785308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Nem vagyok </a:t>
            </a:r>
            <a:r>
              <a:rPr lang="hu-HU" sz="2400" dirty="0" smtClean="0"/>
              <a:t>internet-közelben. </a:t>
            </a:r>
            <a:r>
              <a:rPr lang="hu-HU" sz="2400" dirty="0"/>
              <a:t>M</a:t>
            </a:r>
            <a:r>
              <a:rPr lang="hu-HU" sz="2400" dirty="0" smtClean="0"/>
              <a:t>ost </a:t>
            </a:r>
            <a:r>
              <a:rPr lang="hu-HU" sz="2400" dirty="0"/>
              <a:t>éppen </a:t>
            </a:r>
            <a:r>
              <a:rPr lang="hu-HU" sz="2400" dirty="0" smtClean="0"/>
              <a:t>zenét </a:t>
            </a:r>
            <a:r>
              <a:rPr lang="hu-HU" sz="2400" dirty="0"/>
              <a:t>hallgatok. </a:t>
            </a:r>
            <a:r>
              <a:rPr lang="hu-HU" sz="2400" dirty="0" smtClean="0"/>
              <a:t>Nagyon szeretem a </a:t>
            </a:r>
            <a:r>
              <a:rPr lang="hu-HU" sz="2400" dirty="0" err="1" smtClean="0"/>
              <a:t>retro</a:t>
            </a:r>
            <a:r>
              <a:rPr lang="hu-HU" sz="2400" dirty="0" smtClean="0"/>
              <a:t> jellegű </a:t>
            </a:r>
            <a:r>
              <a:rPr lang="hu-HU" sz="2400" dirty="0" err="1" smtClean="0"/>
              <a:t>disco</a:t>
            </a:r>
            <a:r>
              <a:rPr lang="hu-HU" sz="2400" dirty="0" smtClean="0"/>
              <a:t> zenét. Különösen szeretem a magyar </a:t>
            </a:r>
            <a:r>
              <a:rPr lang="hu-HU" sz="2400" dirty="0" err="1" smtClean="0"/>
              <a:t>retro</a:t>
            </a:r>
            <a:r>
              <a:rPr lang="hu-HU" sz="2400" dirty="0" smtClean="0"/>
              <a:t> jellegű </a:t>
            </a:r>
            <a:r>
              <a:rPr lang="hu-HU" sz="2400" dirty="0" err="1" smtClean="0"/>
              <a:t>disco</a:t>
            </a:r>
            <a:r>
              <a:rPr lang="hu-HU" sz="2400" dirty="0" smtClean="0"/>
              <a:t> zenét. És nagyon szeretem a </a:t>
            </a:r>
            <a:r>
              <a:rPr lang="hu-HU" sz="2400" dirty="0" err="1" smtClean="0"/>
              <a:t>Neoton</a:t>
            </a:r>
            <a:r>
              <a:rPr lang="hu-HU" sz="2400" dirty="0" smtClean="0"/>
              <a:t> Família együttest, lehet, hogy te is hallottál erről az együttesről.</a:t>
            </a:r>
            <a:endParaRPr lang="hu-HU" sz="2400" dirty="0"/>
          </a:p>
          <a:p>
            <a:endParaRPr lang="hu-HU" dirty="0"/>
          </a:p>
        </p:txBody>
      </p:sp>
      <p:pic>
        <p:nvPicPr>
          <p:cNvPr id="3" name="Kép 2"/>
          <p:cNvPicPr preferRelativeResize="0"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7194" y="1384123"/>
            <a:ext cx="231457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83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0" y="0"/>
            <a:ext cx="78799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Most </a:t>
            </a:r>
            <a:r>
              <a:rPr lang="hu-HU" sz="2400" dirty="0" smtClean="0"/>
              <a:t>számokat láthatsz </a:t>
            </a:r>
            <a:r>
              <a:rPr lang="hu-HU" sz="2400" dirty="0" smtClean="0"/>
              <a:t>egy táblázatban elrendezve</a:t>
            </a:r>
            <a:r>
              <a:rPr lang="hu-HU" sz="2400" dirty="0" smtClean="0"/>
              <a:t>. </a:t>
            </a:r>
            <a:r>
              <a:rPr lang="hu-HU" sz="2400" dirty="0"/>
              <a:t>Ezekkel a számokkal néhány műveletet kell nagy figyelemmel elvégezni. Meglehet, hogy számológépre is szükséged lesz, bár az elvégzendő műveletek egyszerűek lesznek. Szükség lesz most papírra és íróeszközre is.</a:t>
            </a:r>
          </a:p>
        </p:txBody>
      </p:sp>
      <p:pic>
        <p:nvPicPr>
          <p:cNvPr id="5" name="Kép 4"/>
          <p:cNvPicPr preferRelativeResize="0"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7194" y="1384123"/>
            <a:ext cx="2314575" cy="3429000"/>
          </a:xfrm>
          <a:prstGeom prst="rect">
            <a:avLst/>
          </a:prstGeom>
        </p:spPr>
      </p:pic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3896234"/>
              </p:ext>
            </p:extLst>
          </p:nvPr>
        </p:nvGraphicFramePr>
        <p:xfrm>
          <a:off x="600635" y="3467166"/>
          <a:ext cx="5338715" cy="30797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67743"/>
                <a:gridCol w="1067743"/>
                <a:gridCol w="1067743"/>
                <a:gridCol w="1067743"/>
                <a:gridCol w="1067743"/>
              </a:tblGrid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4000" u="none" strike="noStrike" dirty="0">
                          <a:effectLst/>
                        </a:rPr>
                        <a:t>45</a:t>
                      </a:r>
                      <a:endParaRPr lang="hu-HU" sz="4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4000" u="none" strike="noStrike">
                          <a:effectLst/>
                        </a:rPr>
                        <a:t>43</a:t>
                      </a:r>
                      <a:endParaRPr lang="hu-HU" sz="4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4000" u="none" strike="noStrike" dirty="0">
                          <a:effectLst/>
                        </a:rPr>
                        <a:t>46</a:t>
                      </a:r>
                      <a:endParaRPr lang="hu-HU" sz="4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4000" u="none" strike="noStrike">
                          <a:effectLst/>
                        </a:rPr>
                        <a:t>42</a:t>
                      </a:r>
                      <a:endParaRPr lang="hu-HU" sz="4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4000" u="none" strike="noStrike">
                          <a:effectLst/>
                        </a:rPr>
                        <a:t>44</a:t>
                      </a:r>
                      <a:endParaRPr lang="hu-HU" sz="4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4000" u="none" strike="noStrike">
                          <a:effectLst/>
                        </a:rPr>
                        <a:t>61</a:t>
                      </a:r>
                      <a:endParaRPr lang="hu-HU" sz="4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4000" u="none" strike="noStrike" dirty="0">
                          <a:effectLst/>
                        </a:rPr>
                        <a:t>59</a:t>
                      </a:r>
                      <a:endParaRPr lang="hu-HU" sz="4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4000" u="none" strike="noStrike" dirty="0">
                          <a:effectLst/>
                        </a:rPr>
                        <a:t>62</a:t>
                      </a:r>
                      <a:endParaRPr lang="hu-HU" sz="4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4000" u="none" strike="noStrike">
                          <a:effectLst/>
                        </a:rPr>
                        <a:t>58</a:t>
                      </a:r>
                      <a:endParaRPr lang="hu-HU" sz="4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4000" u="none" strike="noStrike" dirty="0">
                          <a:effectLst/>
                        </a:rPr>
                        <a:t>60</a:t>
                      </a:r>
                      <a:endParaRPr lang="hu-HU" sz="4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4000" u="none" strike="noStrike">
                          <a:effectLst/>
                        </a:rPr>
                        <a:t>29</a:t>
                      </a:r>
                      <a:endParaRPr lang="hu-HU" sz="4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4000" u="none" strike="noStrike">
                          <a:effectLst/>
                        </a:rPr>
                        <a:t>27</a:t>
                      </a:r>
                      <a:endParaRPr lang="hu-HU" sz="4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4000" u="none" strike="noStrike" dirty="0">
                          <a:effectLst/>
                        </a:rPr>
                        <a:t>30</a:t>
                      </a:r>
                      <a:endParaRPr lang="hu-HU" sz="4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4000" u="none" strike="noStrike" dirty="0">
                          <a:effectLst/>
                        </a:rPr>
                        <a:t>26</a:t>
                      </a:r>
                      <a:endParaRPr lang="hu-HU" sz="4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4000" u="none" strike="noStrike">
                          <a:effectLst/>
                        </a:rPr>
                        <a:t>28</a:t>
                      </a:r>
                      <a:endParaRPr lang="hu-HU" sz="4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4000" u="none" strike="noStrike">
                          <a:effectLst/>
                        </a:rPr>
                        <a:t>53</a:t>
                      </a:r>
                      <a:endParaRPr lang="hu-HU" sz="4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4000" u="none" strike="noStrike">
                          <a:effectLst/>
                        </a:rPr>
                        <a:t>51</a:t>
                      </a:r>
                      <a:endParaRPr lang="hu-HU" sz="4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4000" u="none" strike="noStrike">
                          <a:effectLst/>
                        </a:rPr>
                        <a:t>54</a:t>
                      </a:r>
                      <a:endParaRPr lang="hu-HU" sz="4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4000" u="none" strike="noStrike" dirty="0">
                          <a:effectLst/>
                        </a:rPr>
                        <a:t>50</a:t>
                      </a:r>
                      <a:endParaRPr lang="hu-HU" sz="4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4000" u="none" strike="noStrike" dirty="0">
                          <a:effectLst/>
                        </a:rPr>
                        <a:t>52</a:t>
                      </a:r>
                      <a:endParaRPr lang="hu-HU" sz="4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4000" u="none" strike="noStrike">
                          <a:effectLst/>
                        </a:rPr>
                        <a:t>37</a:t>
                      </a:r>
                      <a:endParaRPr lang="hu-HU" sz="4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4000" u="none" strike="noStrike">
                          <a:effectLst/>
                        </a:rPr>
                        <a:t>35</a:t>
                      </a:r>
                      <a:endParaRPr lang="hu-HU" sz="4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4000" u="none" strike="noStrike">
                          <a:effectLst/>
                        </a:rPr>
                        <a:t>38</a:t>
                      </a:r>
                      <a:endParaRPr lang="hu-HU" sz="4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4000" u="none" strike="noStrike" dirty="0">
                          <a:effectLst/>
                        </a:rPr>
                        <a:t>34</a:t>
                      </a:r>
                      <a:endParaRPr lang="hu-HU" sz="4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4000" u="none" strike="noStrike" dirty="0">
                          <a:effectLst/>
                        </a:rPr>
                        <a:t>36</a:t>
                      </a:r>
                      <a:endParaRPr lang="hu-HU" sz="4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749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-1" y="0"/>
            <a:ext cx="888004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Most válasszál ki </a:t>
            </a:r>
            <a:r>
              <a:rPr lang="hu-HU" sz="2400" dirty="0" smtClean="0"/>
              <a:t>öt </a:t>
            </a:r>
            <a:r>
              <a:rPr lang="hu-HU" sz="2400" dirty="0" smtClean="0"/>
              <a:t>darab számot. Fontos, hogy úgy </a:t>
            </a:r>
            <a:r>
              <a:rPr lang="hu-HU" sz="2400" dirty="0" smtClean="0"/>
              <a:t>válasszad ki a számokat, </a:t>
            </a:r>
            <a:r>
              <a:rPr lang="hu-HU" sz="2400" dirty="0" smtClean="0"/>
              <a:t>hogy minden szám különböző sorban és különböző oszlopban legyen. </a:t>
            </a:r>
            <a:r>
              <a:rPr lang="hu-HU" sz="2400" dirty="0" smtClean="0"/>
              <a:t>Ekkor minden sorból és minden oszlopból pontosan egy darab számot választottál ki. Így </a:t>
            </a:r>
            <a:r>
              <a:rPr lang="hu-HU" sz="2400" dirty="0" smtClean="0"/>
              <a:t>erősebb lesz a telepatikus </a:t>
            </a:r>
            <a:r>
              <a:rPr lang="hu-HU" sz="2400" dirty="0" smtClean="0"/>
              <a:t>kisugárzásod, ugyanis gondolataid szerteágazóbbak. </a:t>
            </a:r>
            <a:r>
              <a:rPr lang="hu-HU" sz="2400" dirty="0" smtClean="0"/>
              <a:t>Miután kiválasztottad </a:t>
            </a:r>
            <a:r>
              <a:rPr lang="hu-HU" sz="2400" dirty="0"/>
              <a:t>a</a:t>
            </a:r>
            <a:r>
              <a:rPr lang="hu-HU" sz="2400" dirty="0" smtClean="0"/>
              <a:t> számokat, </a:t>
            </a:r>
            <a:r>
              <a:rPr lang="hu-HU" sz="2400" dirty="0" smtClean="0"/>
              <a:t>írd le ezeket a számokat egymás alá egy papírra. </a:t>
            </a:r>
            <a:endParaRPr lang="hu-HU" sz="2400" dirty="0"/>
          </a:p>
        </p:txBody>
      </p:sp>
      <p:pic>
        <p:nvPicPr>
          <p:cNvPr id="5" name="Kép 4"/>
          <p:cNvPicPr preferRelativeResize="0"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7194" y="1384123"/>
            <a:ext cx="2314575" cy="3429000"/>
          </a:xfrm>
          <a:prstGeom prst="rect">
            <a:avLst/>
          </a:prstGeom>
        </p:spPr>
      </p:pic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6569522"/>
              </p:ext>
            </p:extLst>
          </p:nvPr>
        </p:nvGraphicFramePr>
        <p:xfrm>
          <a:off x="600635" y="3467166"/>
          <a:ext cx="5338715" cy="30797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67743"/>
                <a:gridCol w="1067743"/>
                <a:gridCol w="1067743"/>
                <a:gridCol w="1067743"/>
                <a:gridCol w="1067743"/>
              </a:tblGrid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4000" u="none" strike="noStrike" dirty="0">
                          <a:effectLst/>
                        </a:rPr>
                        <a:t>45</a:t>
                      </a:r>
                      <a:endParaRPr lang="hu-HU" sz="4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4000" u="none" strike="noStrike">
                          <a:effectLst/>
                        </a:rPr>
                        <a:t>43</a:t>
                      </a:r>
                      <a:endParaRPr lang="hu-HU" sz="4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4000" u="none" strike="noStrike" dirty="0">
                          <a:effectLst/>
                        </a:rPr>
                        <a:t>46</a:t>
                      </a:r>
                      <a:endParaRPr lang="hu-HU" sz="4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4000" u="none" strike="noStrike">
                          <a:effectLst/>
                        </a:rPr>
                        <a:t>42</a:t>
                      </a:r>
                      <a:endParaRPr lang="hu-HU" sz="4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4000" u="none" strike="noStrike">
                          <a:effectLst/>
                        </a:rPr>
                        <a:t>44</a:t>
                      </a:r>
                      <a:endParaRPr lang="hu-HU" sz="4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4000" u="none" strike="noStrike">
                          <a:effectLst/>
                        </a:rPr>
                        <a:t>61</a:t>
                      </a:r>
                      <a:endParaRPr lang="hu-HU" sz="4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4000" u="none" strike="noStrike" dirty="0">
                          <a:effectLst/>
                        </a:rPr>
                        <a:t>59</a:t>
                      </a:r>
                      <a:endParaRPr lang="hu-HU" sz="4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4000" u="none" strike="noStrike" dirty="0">
                          <a:effectLst/>
                        </a:rPr>
                        <a:t>62</a:t>
                      </a:r>
                      <a:endParaRPr lang="hu-HU" sz="4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4000" u="none" strike="noStrike">
                          <a:effectLst/>
                        </a:rPr>
                        <a:t>58</a:t>
                      </a:r>
                      <a:endParaRPr lang="hu-HU" sz="4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4000" u="none" strike="noStrike" dirty="0">
                          <a:effectLst/>
                        </a:rPr>
                        <a:t>60</a:t>
                      </a:r>
                      <a:endParaRPr lang="hu-HU" sz="4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4000" u="none" strike="noStrike">
                          <a:effectLst/>
                        </a:rPr>
                        <a:t>29</a:t>
                      </a:r>
                      <a:endParaRPr lang="hu-HU" sz="4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4000" u="none" strike="noStrike">
                          <a:effectLst/>
                        </a:rPr>
                        <a:t>27</a:t>
                      </a:r>
                      <a:endParaRPr lang="hu-HU" sz="4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4000" u="none" strike="noStrike" dirty="0">
                          <a:effectLst/>
                        </a:rPr>
                        <a:t>30</a:t>
                      </a:r>
                      <a:endParaRPr lang="hu-HU" sz="4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4000" u="none" strike="noStrike" dirty="0">
                          <a:effectLst/>
                        </a:rPr>
                        <a:t>26</a:t>
                      </a:r>
                      <a:endParaRPr lang="hu-HU" sz="4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4000" u="none" strike="noStrike">
                          <a:effectLst/>
                        </a:rPr>
                        <a:t>28</a:t>
                      </a:r>
                      <a:endParaRPr lang="hu-HU" sz="4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4000" u="none" strike="noStrike">
                          <a:effectLst/>
                        </a:rPr>
                        <a:t>53</a:t>
                      </a:r>
                      <a:endParaRPr lang="hu-HU" sz="4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4000" u="none" strike="noStrike">
                          <a:effectLst/>
                        </a:rPr>
                        <a:t>51</a:t>
                      </a:r>
                      <a:endParaRPr lang="hu-HU" sz="4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4000" u="none" strike="noStrike">
                          <a:effectLst/>
                        </a:rPr>
                        <a:t>54</a:t>
                      </a:r>
                      <a:endParaRPr lang="hu-HU" sz="4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4000" u="none" strike="noStrike" dirty="0">
                          <a:effectLst/>
                        </a:rPr>
                        <a:t>50</a:t>
                      </a:r>
                      <a:endParaRPr lang="hu-HU" sz="4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4000" u="none" strike="noStrike" dirty="0">
                          <a:effectLst/>
                        </a:rPr>
                        <a:t>52</a:t>
                      </a:r>
                      <a:endParaRPr lang="hu-HU" sz="4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4000" u="none" strike="noStrike">
                          <a:effectLst/>
                        </a:rPr>
                        <a:t>37</a:t>
                      </a:r>
                      <a:endParaRPr lang="hu-HU" sz="4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4000" u="none" strike="noStrike">
                          <a:effectLst/>
                        </a:rPr>
                        <a:t>35</a:t>
                      </a:r>
                      <a:endParaRPr lang="hu-HU" sz="4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4000" u="none" strike="noStrike">
                          <a:effectLst/>
                        </a:rPr>
                        <a:t>38</a:t>
                      </a:r>
                      <a:endParaRPr lang="hu-HU" sz="4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4000" u="none" strike="noStrike" dirty="0">
                          <a:effectLst/>
                        </a:rPr>
                        <a:t>34</a:t>
                      </a:r>
                      <a:endParaRPr lang="hu-HU" sz="4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4000" u="none" strike="noStrike" dirty="0">
                          <a:effectLst/>
                        </a:rPr>
                        <a:t>36</a:t>
                      </a:r>
                      <a:endParaRPr lang="hu-HU" sz="4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362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0" y="0"/>
            <a:ext cx="76110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Miközben gondolkozol, hogy melyik számokat válasszad ki, intenzív gondolkozásod következtében telepatikus képességed erősebben fog kisugározni, </a:t>
            </a:r>
            <a:r>
              <a:rPr lang="hu-HU" sz="2400" dirty="0" smtClean="0"/>
              <a:t>és így jobban be tudod </a:t>
            </a:r>
            <a:r>
              <a:rPr lang="hu-HU" sz="2400" dirty="0" err="1" smtClean="0"/>
              <a:t>folyásolni</a:t>
            </a:r>
            <a:r>
              <a:rPr lang="hu-HU" sz="2400" dirty="0" smtClean="0"/>
              <a:t> a tudatalatti világomat, amelyből gondolataimat merítem.</a:t>
            </a:r>
            <a:endParaRPr lang="hu-HU" sz="2400" dirty="0"/>
          </a:p>
        </p:txBody>
      </p:sp>
      <p:pic>
        <p:nvPicPr>
          <p:cNvPr id="5" name="Kép 4"/>
          <p:cNvPicPr preferRelativeResize="0"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7194" y="1384123"/>
            <a:ext cx="2314575" cy="3429000"/>
          </a:xfrm>
          <a:prstGeom prst="rect">
            <a:avLst/>
          </a:prstGeom>
        </p:spPr>
      </p:pic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6569522"/>
              </p:ext>
            </p:extLst>
          </p:nvPr>
        </p:nvGraphicFramePr>
        <p:xfrm>
          <a:off x="600635" y="3467166"/>
          <a:ext cx="5338715" cy="30797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67743"/>
                <a:gridCol w="1067743"/>
                <a:gridCol w="1067743"/>
                <a:gridCol w="1067743"/>
                <a:gridCol w="1067743"/>
              </a:tblGrid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4000" u="none" strike="noStrike" dirty="0">
                          <a:effectLst/>
                        </a:rPr>
                        <a:t>45</a:t>
                      </a:r>
                      <a:endParaRPr lang="hu-HU" sz="4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4000" u="none" strike="noStrike">
                          <a:effectLst/>
                        </a:rPr>
                        <a:t>43</a:t>
                      </a:r>
                      <a:endParaRPr lang="hu-HU" sz="4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4000" u="none" strike="noStrike" dirty="0">
                          <a:effectLst/>
                        </a:rPr>
                        <a:t>46</a:t>
                      </a:r>
                      <a:endParaRPr lang="hu-HU" sz="4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4000" u="none" strike="noStrike">
                          <a:effectLst/>
                        </a:rPr>
                        <a:t>42</a:t>
                      </a:r>
                      <a:endParaRPr lang="hu-HU" sz="4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4000" u="none" strike="noStrike">
                          <a:effectLst/>
                        </a:rPr>
                        <a:t>44</a:t>
                      </a:r>
                      <a:endParaRPr lang="hu-HU" sz="4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4000" u="none" strike="noStrike">
                          <a:effectLst/>
                        </a:rPr>
                        <a:t>61</a:t>
                      </a:r>
                      <a:endParaRPr lang="hu-HU" sz="4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4000" u="none" strike="noStrike" dirty="0">
                          <a:effectLst/>
                        </a:rPr>
                        <a:t>59</a:t>
                      </a:r>
                      <a:endParaRPr lang="hu-HU" sz="4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4000" u="none" strike="noStrike" dirty="0">
                          <a:effectLst/>
                        </a:rPr>
                        <a:t>62</a:t>
                      </a:r>
                      <a:endParaRPr lang="hu-HU" sz="4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4000" u="none" strike="noStrike">
                          <a:effectLst/>
                        </a:rPr>
                        <a:t>58</a:t>
                      </a:r>
                      <a:endParaRPr lang="hu-HU" sz="4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4000" u="none" strike="noStrike" dirty="0">
                          <a:effectLst/>
                        </a:rPr>
                        <a:t>60</a:t>
                      </a:r>
                      <a:endParaRPr lang="hu-HU" sz="4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4000" u="none" strike="noStrike">
                          <a:effectLst/>
                        </a:rPr>
                        <a:t>29</a:t>
                      </a:r>
                      <a:endParaRPr lang="hu-HU" sz="4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4000" u="none" strike="noStrike">
                          <a:effectLst/>
                        </a:rPr>
                        <a:t>27</a:t>
                      </a:r>
                      <a:endParaRPr lang="hu-HU" sz="4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4000" u="none" strike="noStrike" dirty="0">
                          <a:effectLst/>
                        </a:rPr>
                        <a:t>30</a:t>
                      </a:r>
                      <a:endParaRPr lang="hu-HU" sz="4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4000" u="none" strike="noStrike" dirty="0">
                          <a:effectLst/>
                        </a:rPr>
                        <a:t>26</a:t>
                      </a:r>
                      <a:endParaRPr lang="hu-HU" sz="4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4000" u="none" strike="noStrike">
                          <a:effectLst/>
                        </a:rPr>
                        <a:t>28</a:t>
                      </a:r>
                      <a:endParaRPr lang="hu-HU" sz="4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4000" u="none" strike="noStrike">
                          <a:effectLst/>
                        </a:rPr>
                        <a:t>53</a:t>
                      </a:r>
                      <a:endParaRPr lang="hu-HU" sz="4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4000" u="none" strike="noStrike">
                          <a:effectLst/>
                        </a:rPr>
                        <a:t>51</a:t>
                      </a:r>
                      <a:endParaRPr lang="hu-HU" sz="4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4000" u="none" strike="noStrike">
                          <a:effectLst/>
                        </a:rPr>
                        <a:t>54</a:t>
                      </a:r>
                      <a:endParaRPr lang="hu-HU" sz="4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4000" u="none" strike="noStrike" dirty="0">
                          <a:effectLst/>
                        </a:rPr>
                        <a:t>50</a:t>
                      </a:r>
                      <a:endParaRPr lang="hu-HU" sz="4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4000" u="none" strike="noStrike" dirty="0">
                          <a:effectLst/>
                        </a:rPr>
                        <a:t>52</a:t>
                      </a:r>
                      <a:endParaRPr lang="hu-HU" sz="4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4000" u="none" strike="noStrike">
                          <a:effectLst/>
                        </a:rPr>
                        <a:t>37</a:t>
                      </a:r>
                      <a:endParaRPr lang="hu-HU" sz="4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4000" u="none" strike="noStrike">
                          <a:effectLst/>
                        </a:rPr>
                        <a:t>35</a:t>
                      </a:r>
                      <a:endParaRPr lang="hu-HU" sz="4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4000" u="none" strike="noStrike">
                          <a:effectLst/>
                        </a:rPr>
                        <a:t>38</a:t>
                      </a:r>
                      <a:endParaRPr lang="hu-HU" sz="4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4000" u="none" strike="noStrike" dirty="0">
                          <a:effectLst/>
                        </a:rPr>
                        <a:t>34</a:t>
                      </a:r>
                      <a:endParaRPr lang="hu-HU" sz="4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4000" u="none" strike="noStrike" dirty="0">
                          <a:effectLst/>
                        </a:rPr>
                        <a:t>36</a:t>
                      </a:r>
                      <a:endParaRPr lang="hu-HU" sz="4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174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0" y="0"/>
            <a:ext cx="79337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Most a kiválasztott </a:t>
            </a:r>
            <a:r>
              <a:rPr lang="hu-HU" sz="2400" dirty="0" smtClean="0"/>
              <a:t>számokat </a:t>
            </a:r>
            <a:r>
              <a:rPr lang="hu-HU" sz="2400" dirty="0" smtClean="0"/>
              <a:t>add össze. Számológépet is használhatsz az összeadáshoz, de ha papíron számolsz, intenzív gondolkozásod miatt telepatikus kisugárzásod továbbra is erős marad, így továbbra </a:t>
            </a:r>
            <a:r>
              <a:rPr lang="hu-HU" sz="2400" dirty="0" smtClean="0"/>
              <a:t>befolyásolod tudatalatti világomat. Közben persze én is gondolok egy számra, és az én telepatikus kisugárzásom a te tudatalatti világodat befolyásolja.</a:t>
            </a:r>
            <a:endParaRPr lang="hu-HU" sz="2400" dirty="0"/>
          </a:p>
        </p:txBody>
      </p:sp>
      <p:pic>
        <p:nvPicPr>
          <p:cNvPr id="5" name="Kép 4"/>
          <p:cNvPicPr preferRelativeResize="0"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7194" y="1384123"/>
            <a:ext cx="2314575" cy="3429000"/>
          </a:xfrm>
          <a:prstGeom prst="rect">
            <a:avLst/>
          </a:prstGeom>
        </p:spPr>
      </p:pic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6569522"/>
              </p:ext>
            </p:extLst>
          </p:nvPr>
        </p:nvGraphicFramePr>
        <p:xfrm>
          <a:off x="600635" y="3467166"/>
          <a:ext cx="5338715" cy="30797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67743"/>
                <a:gridCol w="1067743"/>
                <a:gridCol w="1067743"/>
                <a:gridCol w="1067743"/>
                <a:gridCol w="1067743"/>
              </a:tblGrid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4000" u="none" strike="noStrike" dirty="0">
                          <a:effectLst/>
                        </a:rPr>
                        <a:t>45</a:t>
                      </a:r>
                      <a:endParaRPr lang="hu-HU" sz="4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4000" u="none" strike="noStrike">
                          <a:effectLst/>
                        </a:rPr>
                        <a:t>43</a:t>
                      </a:r>
                      <a:endParaRPr lang="hu-HU" sz="4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4000" u="none" strike="noStrike" dirty="0">
                          <a:effectLst/>
                        </a:rPr>
                        <a:t>46</a:t>
                      </a:r>
                      <a:endParaRPr lang="hu-HU" sz="4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4000" u="none" strike="noStrike">
                          <a:effectLst/>
                        </a:rPr>
                        <a:t>42</a:t>
                      </a:r>
                      <a:endParaRPr lang="hu-HU" sz="4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4000" u="none" strike="noStrike">
                          <a:effectLst/>
                        </a:rPr>
                        <a:t>44</a:t>
                      </a:r>
                      <a:endParaRPr lang="hu-HU" sz="4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4000" u="none" strike="noStrike">
                          <a:effectLst/>
                        </a:rPr>
                        <a:t>61</a:t>
                      </a:r>
                      <a:endParaRPr lang="hu-HU" sz="4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4000" u="none" strike="noStrike" dirty="0">
                          <a:effectLst/>
                        </a:rPr>
                        <a:t>59</a:t>
                      </a:r>
                      <a:endParaRPr lang="hu-HU" sz="4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4000" u="none" strike="noStrike" dirty="0">
                          <a:effectLst/>
                        </a:rPr>
                        <a:t>62</a:t>
                      </a:r>
                      <a:endParaRPr lang="hu-HU" sz="4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4000" u="none" strike="noStrike">
                          <a:effectLst/>
                        </a:rPr>
                        <a:t>58</a:t>
                      </a:r>
                      <a:endParaRPr lang="hu-HU" sz="4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4000" u="none" strike="noStrike" dirty="0">
                          <a:effectLst/>
                        </a:rPr>
                        <a:t>60</a:t>
                      </a:r>
                      <a:endParaRPr lang="hu-HU" sz="4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4000" u="none" strike="noStrike">
                          <a:effectLst/>
                        </a:rPr>
                        <a:t>29</a:t>
                      </a:r>
                      <a:endParaRPr lang="hu-HU" sz="4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4000" u="none" strike="noStrike">
                          <a:effectLst/>
                        </a:rPr>
                        <a:t>27</a:t>
                      </a:r>
                      <a:endParaRPr lang="hu-HU" sz="4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4000" u="none" strike="noStrike" dirty="0">
                          <a:effectLst/>
                        </a:rPr>
                        <a:t>30</a:t>
                      </a:r>
                      <a:endParaRPr lang="hu-HU" sz="4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4000" u="none" strike="noStrike" dirty="0">
                          <a:effectLst/>
                        </a:rPr>
                        <a:t>26</a:t>
                      </a:r>
                      <a:endParaRPr lang="hu-HU" sz="4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4000" u="none" strike="noStrike">
                          <a:effectLst/>
                        </a:rPr>
                        <a:t>28</a:t>
                      </a:r>
                      <a:endParaRPr lang="hu-HU" sz="4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4000" u="none" strike="noStrike">
                          <a:effectLst/>
                        </a:rPr>
                        <a:t>53</a:t>
                      </a:r>
                      <a:endParaRPr lang="hu-HU" sz="4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4000" u="none" strike="noStrike">
                          <a:effectLst/>
                        </a:rPr>
                        <a:t>51</a:t>
                      </a:r>
                      <a:endParaRPr lang="hu-HU" sz="4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4000" u="none" strike="noStrike">
                          <a:effectLst/>
                        </a:rPr>
                        <a:t>54</a:t>
                      </a:r>
                      <a:endParaRPr lang="hu-HU" sz="4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4000" u="none" strike="noStrike" dirty="0">
                          <a:effectLst/>
                        </a:rPr>
                        <a:t>50</a:t>
                      </a:r>
                      <a:endParaRPr lang="hu-HU" sz="4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4000" u="none" strike="noStrike" dirty="0">
                          <a:effectLst/>
                        </a:rPr>
                        <a:t>52</a:t>
                      </a:r>
                      <a:endParaRPr lang="hu-HU" sz="4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4000" u="none" strike="noStrike">
                          <a:effectLst/>
                        </a:rPr>
                        <a:t>37</a:t>
                      </a:r>
                      <a:endParaRPr lang="hu-HU" sz="4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4000" u="none" strike="noStrike">
                          <a:effectLst/>
                        </a:rPr>
                        <a:t>35</a:t>
                      </a:r>
                      <a:endParaRPr lang="hu-HU" sz="4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4000" u="none" strike="noStrike">
                          <a:effectLst/>
                        </a:rPr>
                        <a:t>38</a:t>
                      </a:r>
                      <a:endParaRPr lang="hu-HU" sz="4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4000" u="none" strike="noStrike" dirty="0">
                          <a:effectLst/>
                        </a:rPr>
                        <a:t>34</a:t>
                      </a:r>
                      <a:endParaRPr lang="hu-HU" sz="4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4000" u="none" strike="noStrike" dirty="0">
                          <a:effectLst/>
                        </a:rPr>
                        <a:t>36</a:t>
                      </a:r>
                      <a:endParaRPr lang="hu-HU" sz="4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998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0" y="0"/>
            <a:ext cx="77006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Lehet, hogy még mindig számolsz????? Érzem, hogy </a:t>
            </a:r>
            <a:r>
              <a:rPr lang="hu-HU" sz="2400" dirty="0" smtClean="0"/>
              <a:t>ezek a kiválasztott </a:t>
            </a:r>
            <a:r>
              <a:rPr lang="hu-HU" sz="2400" dirty="0" smtClean="0"/>
              <a:t>szám </a:t>
            </a:r>
            <a:r>
              <a:rPr lang="hu-HU" sz="2400" dirty="0" smtClean="0"/>
              <a:t>olyanok, </a:t>
            </a:r>
            <a:r>
              <a:rPr lang="hu-HU" sz="2400" dirty="0"/>
              <a:t>hogy </a:t>
            </a:r>
            <a:r>
              <a:rPr lang="hu-HU" sz="2400" dirty="0" smtClean="0"/>
              <a:t>nem biztos, hogy könnyen összeadhatóak. Ha papíron nehezen megy az összeadás, használjál számológépet! Persze ha számológépet használsz, gyengül a telepatikus kisugárzásod, amivel a tudatalatti világomat befolyásolod.</a:t>
            </a:r>
            <a:endParaRPr lang="hu-HU" dirty="0"/>
          </a:p>
        </p:txBody>
      </p:sp>
      <p:pic>
        <p:nvPicPr>
          <p:cNvPr id="4" name="Kép 3"/>
          <p:cNvPicPr preferRelativeResize="0"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7194" y="1384123"/>
            <a:ext cx="2314575" cy="3429000"/>
          </a:xfrm>
          <a:prstGeom prst="rect">
            <a:avLst/>
          </a:prstGeom>
        </p:spPr>
      </p:pic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8162042"/>
              </p:ext>
            </p:extLst>
          </p:nvPr>
        </p:nvGraphicFramePr>
        <p:xfrm>
          <a:off x="600635" y="3467166"/>
          <a:ext cx="5338715" cy="30797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67743"/>
                <a:gridCol w="1067743"/>
                <a:gridCol w="1067743"/>
                <a:gridCol w="1067743"/>
                <a:gridCol w="1067743"/>
              </a:tblGrid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4000" u="none" strike="noStrike" dirty="0">
                          <a:effectLst/>
                        </a:rPr>
                        <a:t>45</a:t>
                      </a:r>
                      <a:endParaRPr lang="hu-HU" sz="4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4000" u="none" strike="noStrike">
                          <a:effectLst/>
                        </a:rPr>
                        <a:t>43</a:t>
                      </a:r>
                      <a:endParaRPr lang="hu-HU" sz="4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4000" u="none" strike="noStrike" dirty="0">
                          <a:effectLst/>
                        </a:rPr>
                        <a:t>46</a:t>
                      </a:r>
                      <a:endParaRPr lang="hu-HU" sz="4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4000" u="none" strike="noStrike">
                          <a:effectLst/>
                        </a:rPr>
                        <a:t>42</a:t>
                      </a:r>
                      <a:endParaRPr lang="hu-HU" sz="4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4000" u="none" strike="noStrike">
                          <a:effectLst/>
                        </a:rPr>
                        <a:t>44</a:t>
                      </a:r>
                      <a:endParaRPr lang="hu-HU" sz="4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4000" u="none" strike="noStrike">
                          <a:effectLst/>
                        </a:rPr>
                        <a:t>61</a:t>
                      </a:r>
                      <a:endParaRPr lang="hu-HU" sz="4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4000" u="none" strike="noStrike" dirty="0">
                          <a:effectLst/>
                        </a:rPr>
                        <a:t>59</a:t>
                      </a:r>
                      <a:endParaRPr lang="hu-HU" sz="4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4000" u="none" strike="noStrike" dirty="0">
                          <a:effectLst/>
                        </a:rPr>
                        <a:t>62</a:t>
                      </a:r>
                      <a:endParaRPr lang="hu-HU" sz="4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4000" u="none" strike="noStrike">
                          <a:effectLst/>
                        </a:rPr>
                        <a:t>58</a:t>
                      </a:r>
                      <a:endParaRPr lang="hu-HU" sz="4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4000" u="none" strike="noStrike" dirty="0">
                          <a:effectLst/>
                        </a:rPr>
                        <a:t>60</a:t>
                      </a:r>
                      <a:endParaRPr lang="hu-HU" sz="4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4000" u="none" strike="noStrike">
                          <a:effectLst/>
                        </a:rPr>
                        <a:t>29</a:t>
                      </a:r>
                      <a:endParaRPr lang="hu-HU" sz="4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4000" u="none" strike="noStrike">
                          <a:effectLst/>
                        </a:rPr>
                        <a:t>27</a:t>
                      </a:r>
                      <a:endParaRPr lang="hu-HU" sz="4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4000" u="none" strike="noStrike" dirty="0">
                          <a:effectLst/>
                        </a:rPr>
                        <a:t>30</a:t>
                      </a:r>
                      <a:endParaRPr lang="hu-HU" sz="4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4000" u="none" strike="noStrike" dirty="0">
                          <a:effectLst/>
                        </a:rPr>
                        <a:t>26</a:t>
                      </a:r>
                      <a:endParaRPr lang="hu-HU" sz="4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4000" u="none" strike="noStrike">
                          <a:effectLst/>
                        </a:rPr>
                        <a:t>28</a:t>
                      </a:r>
                      <a:endParaRPr lang="hu-HU" sz="4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4000" u="none" strike="noStrike">
                          <a:effectLst/>
                        </a:rPr>
                        <a:t>53</a:t>
                      </a:r>
                      <a:endParaRPr lang="hu-HU" sz="4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4000" u="none" strike="noStrike">
                          <a:effectLst/>
                        </a:rPr>
                        <a:t>51</a:t>
                      </a:r>
                      <a:endParaRPr lang="hu-HU" sz="4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4000" u="none" strike="noStrike">
                          <a:effectLst/>
                        </a:rPr>
                        <a:t>54</a:t>
                      </a:r>
                      <a:endParaRPr lang="hu-HU" sz="4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4000" u="none" strike="noStrike" dirty="0">
                          <a:effectLst/>
                        </a:rPr>
                        <a:t>50</a:t>
                      </a:r>
                      <a:endParaRPr lang="hu-HU" sz="4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4000" u="none" strike="noStrike" dirty="0">
                          <a:effectLst/>
                        </a:rPr>
                        <a:t>52</a:t>
                      </a:r>
                      <a:endParaRPr lang="hu-HU" sz="4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4000" u="none" strike="noStrike">
                          <a:effectLst/>
                        </a:rPr>
                        <a:t>37</a:t>
                      </a:r>
                      <a:endParaRPr lang="hu-HU" sz="4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4000" u="none" strike="noStrike">
                          <a:effectLst/>
                        </a:rPr>
                        <a:t>35</a:t>
                      </a:r>
                      <a:endParaRPr lang="hu-HU" sz="4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4000" u="none" strike="noStrike">
                          <a:effectLst/>
                        </a:rPr>
                        <a:t>38</a:t>
                      </a:r>
                      <a:endParaRPr lang="hu-HU" sz="4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4000" u="none" strike="noStrike" dirty="0">
                          <a:effectLst/>
                        </a:rPr>
                        <a:t>34</a:t>
                      </a:r>
                      <a:endParaRPr lang="hu-HU" sz="4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4000" u="none" strike="noStrike" dirty="0">
                          <a:effectLst/>
                        </a:rPr>
                        <a:t>36</a:t>
                      </a:r>
                      <a:endParaRPr lang="hu-HU" sz="4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059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0" y="0"/>
            <a:ext cx="78172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Még mindig tart a számolás????? Vagy már csak az eredményt nézegeted????? </a:t>
            </a:r>
            <a:r>
              <a:rPr lang="hu-HU" sz="2400" dirty="0"/>
              <a:t>Minden bizonnyal jól számoltál. </a:t>
            </a:r>
            <a:endParaRPr lang="hu-HU" sz="2400" dirty="0"/>
          </a:p>
          <a:p>
            <a:r>
              <a:rPr lang="hu-HU" sz="2400" dirty="0" smtClean="0"/>
              <a:t>Közben én is gondoltam egy számra. Persze lehet, hogy mivel én is gondoltam egy számra, az én telepatikus kisugárzásommal a te tudatalatti világodat befolyásoltam.</a:t>
            </a:r>
            <a:endParaRPr lang="hu-HU" dirty="0"/>
          </a:p>
        </p:txBody>
      </p:sp>
      <p:pic>
        <p:nvPicPr>
          <p:cNvPr id="4" name="Kép 3"/>
          <p:cNvPicPr preferRelativeResize="0"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7194" y="1384123"/>
            <a:ext cx="231457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85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0" y="0"/>
            <a:ext cx="79965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Most gondolj jó erősen a most kiszámolt eredményre! Nagyon fontos, hogy most csak erre az eredményre gondoljál! </a:t>
            </a:r>
            <a:r>
              <a:rPr lang="hu-HU" sz="2400" dirty="0" smtClean="0"/>
              <a:t> Én is arra a számra koncentrálok, amelyikre gondoltam.</a:t>
            </a:r>
            <a:endParaRPr lang="hu-HU" dirty="0"/>
          </a:p>
        </p:txBody>
      </p:sp>
      <p:pic>
        <p:nvPicPr>
          <p:cNvPr id="4" name="Kép 3"/>
          <p:cNvPicPr preferRelativeResize="0"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7194" y="1384123"/>
            <a:ext cx="231457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7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0" y="0"/>
            <a:ext cx="81309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Most </a:t>
            </a:r>
            <a:r>
              <a:rPr lang="hu-HU" sz="2400" dirty="0" smtClean="0"/>
              <a:t>próbálj erősen koncentrálni a kapott eredményre! Minél erősebben koncentrálsz az eredményre, annál erősebb a telepatikus kisugárzásod, és az erősebb telepatikus kisugárzásoddal jobban tudod befolyásolni a tudatalatti világomat.</a:t>
            </a:r>
            <a:endParaRPr lang="hu-HU" dirty="0"/>
          </a:p>
        </p:txBody>
      </p:sp>
      <p:pic>
        <p:nvPicPr>
          <p:cNvPr id="6" name="Kép 5"/>
          <p:cNvPicPr preferRelativeResize="0"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7194" y="1384123"/>
            <a:ext cx="231457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67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0" y="0"/>
            <a:ext cx="80045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Nem tudom, hogy a </a:t>
            </a:r>
            <a:r>
              <a:rPr lang="hu-HU" sz="2400" dirty="0" smtClean="0"/>
              <a:t>táblázatban </a:t>
            </a:r>
            <a:r>
              <a:rPr lang="hu-HU" sz="2400" dirty="0" smtClean="0"/>
              <a:t>elrendezett számokból melyik </a:t>
            </a:r>
            <a:r>
              <a:rPr lang="hu-HU" sz="2400" dirty="0" smtClean="0"/>
              <a:t>számokat </a:t>
            </a:r>
            <a:r>
              <a:rPr lang="hu-HU" sz="2400" dirty="0" smtClean="0"/>
              <a:t>választottad </a:t>
            </a:r>
            <a:r>
              <a:rPr lang="hu-HU" sz="2400" dirty="0" smtClean="0"/>
              <a:t>ki, ez a te döntésed volt. Igazából nem is akartam telepatikus képességemmel befolyásolni a </a:t>
            </a:r>
            <a:r>
              <a:rPr lang="hu-HU" sz="2400" dirty="0" smtClean="0"/>
              <a:t>döntésedet. A lényeges az, hogy milyen eredményt kaptál. </a:t>
            </a:r>
            <a:endParaRPr lang="hu-HU" dirty="0"/>
          </a:p>
        </p:txBody>
      </p:sp>
      <p:pic>
        <p:nvPicPr>
          <p:cNvPr id="6" name="Kép 5"/>
          <p:cNvPicPr preferRelativeResize="0"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7194" y="1384123"/>
            <a:ext cx="231457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3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000" y="3779980"/>
            <a:ext cx="1079556" cy="1460575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00" y="3779980"/>
            <a:ext cx="1079556" cy="1460575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000" y="2160000"/>
            <a:ext cx="1079556" cy="1460575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00" y="2160000"/>
            <a:ext cx="1079556" cy="146057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2160000"/>
            <a:ext cx="1079556" cy="1460575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000" y="2160000"/>
            <a:ext cx="1079556" cy="1460575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0" y="2160000"/>
            <a:ext cx="1079556" cy="1460575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4000" y="2160000"/>
            <a:ext cx="1079556" cy="1460575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000" y="3780000"/>
            <a:ext cx="1079556" cy="1460575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000" y="3780000"/>
            <a:ext cx="1079556" cy="1460575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0" y="3780000"/>
            <a:ext cx="1079556" cy="1460575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000" y="2160000"/>
            <a:ext cx="1079556" cy="1460575"/>
          </a:xfrm>
          <a:prstGeom prst="rect">
            <a:avLst/>
          </a:prstGeom>
        </p:spPr>
      </p:pic>
      <p:pic>
        <p:nvPicPr>
          <p:cNvPr id="17" name="Kép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2160000"/>
            <a:ext cx="1079556" cy="1460575"/>
          </a:xfrm>
          <a:prstGeom prst="rect">
            <a:avLst/>
          </a:prstGeom>
        </p:spPr>
      </p:pic>
      <p:pic>
        <p:nvPicPr>
          <p:cNvPr id="19" name="Kép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3779980"/>
            <a:ext cx="1079556" cy="146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087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22222E-6 L -0.53151 2.22222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6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L 0.10508 2.22222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47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11111E-6 L -0.21263 -0.2361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25" y="-1178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22222E-6 L 0.10534 0.0002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60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22222E-6 L 0.31888 2.22222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37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22222E-6 L -0.2125 -7.40741E-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25" y="2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11111E-6 L 0.42526 -0.2361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50" y="-1180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22222E-6 L -0.10638 0.2361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26" y="1180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1.11111E-6 L 0.10625 -4.44444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52" y="-4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22222E-6 L 0.10599 0.2361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99" y="1180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22222E-6 L 2.5E-6 0.2361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11759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11111E-6 L -0.10625 -0.23611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26" y="-1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0" y="0"/>
            <a:ext cx="76917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Nagyon jó ez a zeneszám, amit most hallgatok a </a:t>
            </a:r>
            <a:r>
              <a:rPr lang="hu-HU" sz="2400" dirty="0" err="1" smtClean="0"/>
              <a:t>Neoton</a:t>
            </a:r>
            <a:r>
              <a:rPr lang="hu-HU" sz="2400" dirty="0" smtClean="0"/>
              <a:t> Família előadásában. Nagyon szeretem a </a:t>
            </a:r>
            <a:r>
              <a:rPr lang="hu-HU" sz="2400" dirty="0" err="1" smtClean="0"/>
              <a:t>retro</a:t>
            </a:r>
            <a:r>
              <a:rPr lang="hu-HU" sz="2400" dirty="0" smtClean="0"/>
              <a:t> jellegű magyar </a:t>
            </a:r>
            <a:r>
              <a:rPr lang="hu-HU" sz="2400" dirty="0" err="1" smtClean="0"/>
              <a:t>disco</a:t>
            </a:r>
            <a:r>
              <a:rPr lang="hu-HU" sz="2400" dirty="0" smtClean="0"/>
              <a:t> zeneszámokat.</a:t>
            </a:r>
            <a:endParaRPr lang="hu-HU" sz="2400" dirty="0"/>
          </a:p>
          <a:p>
            <a:endParaRPr lang="hu-HU" dirty="0"/>
          </a:p>
        </p:txBody>
      </p:sp>
      <p:pic>
        <p:nvPicPr>
          <p:cNvPr id="4" name="Kép 3"/>
          <p:cNvPicPr preferRelativeResize="0"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7194" y="1384123"/>
            <a:ext cx="231457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68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0" y="0"/>
            <a:ext cx="76020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Nem tudom, hogy most mit csinálsz, de a tudat alatti gondolatod nagyon erősen kisugároz. Ez azt jelenti, hogy nagyon erős egyéniség vagy, és </a:t>
            </a:r>
            <a:r>
              <a:rPr lang="hu-HU" sz="2400" dirty="0" smtClean="0"/>
              <a:t>nagyon erős telepatikus </a:t>
            </a:r>
            <a:r>
              <a:rPr lang="hu-HU" sz="2400" dirty="0"/>
              <a:t>kisugárzással </a:t>
            </a:r>
            <a:r>
              <a:rPr lang="hu-HU" sz="2400" dirty="0" smtClean="0"/>
              <a:t>rendelkezhetsz</a:t>
            </a:r>
            <a:r>
              <a:rPr lang="hu-HU" sz="2400" dirty="0" smtClean="0"/>
              <a:t>. Lehet, hogy erről nem is tudtál???</a:t>
            </a:r>
          </a:p>
        </p:txBody>
      </p:sp>
      <p:pic>
        <p:nvPicPr>
          <p:cNvPr id="4" name="Kép 3"/>
          <p:cNvPicPr preferRelativeResize="0"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7194" y="1384123"/>
            <a:ext cx="231457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95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0" y="0"/>
            <a:ext cx="799352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Tehát te is gondoltál egy számra, és én is gondoltam egy számra. Vajon melyik számra gondolhattunk???</a:t>
            </a:r>
            <a:endParaRPr lang="hu-HU" sz="2400" dirty="0"/>
          </a:p>
          <a:p>
            <a:endParaRPr lang="hu-HU" dirty="0"/>
          </a:p>
        </p:txBody>
      </p:sp>
      <p:pic>
        <p:nvPicPr>
          <p:cNvPr id="4" name="Kép 3"/>
          <p:cNvPicPr preferRelativeResize="0"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7194" y="1384123"/>
            <a:ext cx="231457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46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0" y="0"/>
            <a:ext cx="7404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Érdekel téged, hogy én melyik számra gondoltam? </a:t>
            </a:r>
            <a:endParaRPr lang="hu-HU" sz="2400" dirty="0"/>
          </a:p>
        </p:txBody>
      </p:sp>
      <p:pic>
        <p:nvPicPr>
          <p:cNvPr id="4" name="Kép 3"/>
          <p:cNvPicPr preferRelativeResize="0"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7194" y="1384123"/>
            <a:ext cx="231457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19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0" y="-1617"/>
            <a:ext cx="102914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5400" dirty="0" smtClean="0"/>
              <a:t>Hoppá!</a:t>
            </a:r>
            <a:endParaRPr lang="hu-HU" sz="5400" dirty="0"/>
          </a:p>
          <a:p>
            <a:endParaRPr lang="hu-HU" dirty="0"/>
          </a:p>
        </p:txBody>
      </p:sp>
      <p:pic>
        <p:nvPicPr>
          <p:cNvPr id="4" name="Kép 3"/>
          <p:cNvPicPr preferRelativeResize="0"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7194" y="1384123"/>
            <a:ext cx="231457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25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0" y="0"/>
            <a:ext cx="77959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Én a 220-ra gondoltam. Nem is tudom, hogy miért erre a számra gondoltam, el nem tudom képzelni. Mivel érzem, hogy a te telepatikus kisugárzásod erősen befolyásolja a tudatalatti világomat, és tudom, hogy az én telepatikus kisugárzásom erősen befolyásolja a te tudatalatti világodat, biztos vagyok benne, hogy te is a 220-ra gondolsz.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527253" y="2769863"/>
            <a:ext cx="503816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9200" dirty="0" smtClean="0"/>
              <a:t>220</a:t>
            </a:r>
            <a:endParaRPr lang="hu-HU" sz="19200" dirty="0"/>
          </a:p>
        </p:txBody>
      </p:sp>
      <p:pic>
        <p:nvPicPr>
          <p:cNvPr id="10" name="Kép 9"/>
          <p:cNvPicPr preferRelativeResize="0"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7194" y="1384123"/>
            <a:ext cx="231457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95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0" y="0"/>
            <a:ext cx="729727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Milyen érdekes, hogy mindketten ugyanarra a számra gondoltunk! Ez azt jelenti, hogy mindkettőnknek erős telepatikus kisugárzása van, és ezzel egymást tudatalatti világát be tudjuk </a:t>
            </a:r>
            <a:r>
              <a:rPr lang="hu-HU" sz="2400" dirty="0" err="1" smtClean="0"/>
              <a:t>folyásolni</a:t>
            </a:r>
            <a:r>
              <a:rPr lang="hu-HU" sz="2400" dirty="0" smtClean="0"/>
              <a:t>. Ráadásul az agyunk egyforma hullámhosszú hullámokat kelt, mert csak így lehetséges, hogy érezzük egymás gondolatait. Ugye, milyen érdekes, hogy neked is van telepatikus kisugárzásod, amiről nem is tudtál?</a:t>
            </a:r>
            <a:endParaRPr lang="hu-HU" sz="2400" dirty="0"/>
          </a:p>
        </p:txBody>
      </p:sp>
      <p:pic>
        <p:nvPicPr>
          <p:cNvPr id="10" name="Kép 9"/>
          <p:cNvPicPr preferRelativeResize="0"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7194" y="1384123"/>
            <a:ext cx="231457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34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0" y="0"/>
            <a:ext cx="79785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Ez volt a kísérlet. Annyir</a:t>
            </a:r>
            <a:r>
              <a:rPr lang="hu-HU" sz="2400" dirty="0" smtClean="0"/>
              <a:t>a tetszett ez a kísérlet nekem, mert ez annyira szép és annyira jó és annyira érdekes kísérlet volt! </a:t>
            </a:r>
            <a:endParaRPr lang="hu-HU" sz="2400" dirty="0"/>
          </a:p>
        </p:txBody>
      </p:sp>
      <p:pic>
        <p:nvPicPr>
          <p:cNvPr id="10" name="Kép 9"/>
          <p:cNvPicPr preferRelativeResize="0"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7194" y="1384123"/>
            <a:ext cx="231457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8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0" y="0"/>
            <a:ext cx="102914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További szép napot!</a:t>
            </a:r>
          </a:p>
          <a:p>
            <a:endParaRPr lang="hu-HU" dirty="0"/>
          </a:p>
        </p:txBody>
      </p:sp>
      <p:pic>
        <p:nvPicPr>
          <p:cNvPr id="4" name="Kép 3"/>
          <p:cNvPicPr preferRelativeResize="0"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7194" y="1384123"/>
            <a:ext cx="231457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5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617" y="3781491"/>
            <a:ext cx="1079556" cy="1460575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3781491"/>
            <a:ext cx="1079556" cy="1460575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00" y="3781491"/>
            <a:ext cx="1079556" cy="1460575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2160000"/>
            <a:ext cx="1079556" cy="146057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000" y="2160000"/>
            <a:ext cx="1079556" cy="1460575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000" y="2160000"/>
            <a:ext cx="1079556" cy="1460575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0" y="2160000"/>
            <a:ext cx="1079556" cy="1460575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4000" y="2160000"/>
            <a:ext cx="1079556" cy="1460575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00" y="2160000"/>
            <a:ext cx="1079556" cy="1460575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000" y="3781491"/>
            <a:ext cx="1079556" cy="1460575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2160000"/>
            <a:ext cx="1079556" cy="1460575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000" y="3781491"/>
            <a:ext cx="1079556" cy="1460575"/>
          </a:xfrm>
          <a:prstGeom prst="rect">
            <a:avLst/>
          </a:prstGeom>
        </p:spPr>
      </p:pic>
      <p:pic>
        <p:nvPicPr>
          <p:cNvPr id="17" name="Kép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617" y="2160000"/>
            <a:ext cx="1079556" cy="1460575"/>
          </a:xfrm>
          <a:prstGeom prst="rect">
            <a:avLst/>
          </a:prstGeom>
        </p:spPr>
      </p:pic>
      <p:pic>
        <p:nvPicPr>
          <p:cNvPr id="19" name="Kép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0" y="3781491"/>
            <a:ext cx="1079556" cy="146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344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7037E-7 L -0.10638 -0.2363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26" y="-1185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7037E-7 L -0.2125 -0.2363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12" y="-1180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7037E-7 L 0.00117 -0.2381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1192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22222E-6 L 0.10521 0.236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60" y="1182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17 0.00046 L -0.10638 -0.2363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39" y="-1189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22222E-6 L 0.21172 0.0002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86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0.00023 L -0.2125 2.22222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51" y="2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7037E-7 L 0.10625 -0.2381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13" y="-1192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22222E-6 L -0.10664 0.2384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39" y="1192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L 0.53229 -0.0002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15" y="-23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7037E-7 L -0.31888 -3.7037E-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64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22222E-6 L -0.10625 0.23634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13" y="11829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22222E-6 L 0.42513 0.2363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89" y="11759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22222E-6 L -0.21263 0.2363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12" y="1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2160000"/>
            <a:ext cx="1079556" cy="1460575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000" y="2160000"/>
            <a:ext cx="1079556" cy="1460575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00" y="2160000"/>
            <a:ext cx="1079556" cy="1460575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2160000"/>
            <a:ext cx="1079556" cy="146057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000" y="2160000"/>
            <a:ext cx="1079556" cy="1460575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000" y="2160000"/>
            <a:ext cx="1079556" cy="1460575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0" y="2160000"/>
            <a:ext cx="1079556" cy="1460575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4000" y="2160000"/>
            <a:ext cx="1079556" cy="1460575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000" y="3781487"/>
            <a:ext cx="1079556" cy="1460575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00" y="3781486"/>
            <a:ext cx="1079556" cy="1460575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3781486"/>
            <a:ext cx="1079556" cy="1460575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000" y="3781485"/>
            <a:ext cx="1079556" cy="1460575"/>
          </a:xfrm>
          <a:prstGeom prst="rect">
            <a:avLst/>
          </a:prstGeom>
        </p:spPr>
      </p:pic>
      <p:pic>
        <p:nvPicPr>
          <p:cNvPr id="17" name="Kép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000" y="3781488"/>
            <a:ext cx="1079556" cy="1460575"/>
          </a:xfrm>
          <a:prstGeom prst="rect">
            <a:avLst/>
          </a:prstGeom>
        </p:spPr>
      </p:pic>
      <p:pic>
        <p:nvPicPr>
          <p:cNvPr id="19" name="Kép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0" y="3781489"/>
            <a:ext cx="1079556" cy="146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015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0" y="17236"/>
            <a:ext cx="102914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Most a </a:t>
            </a:r>
            <a:r>
              <a:rPr lang="hu-HU" sz="2400" dirty="0" smtClean="0"/>
              <a:t>telepátia, azaz a gondolatátvitel </a:t>
            </a:r>
            <a:r>
              <a:rPr lang="hu-HU" sz="2400" dirty="0"/>
              <a:t>csodálatos világa tárul fel előtted.</a:t>
            </a:r>
          </a:p>
          <a:p>
            <a:endParaRPr lang="hu-HU" dirty="0"/>
          </a:p>
        </p:txBody>
      </p:sp>
      <p:pic>
        <p:nvPicPr>
          <p:cNvPr id="3" name="Kép 2"/>
          <p:cNvPicPr preferRelativeResize="0"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7194" y="1384123"/>
            <a:ext cx="2314575" cy="3429000"/>
          </a:xfrm>
          <a:prstGeom prst="rect">
            <a:avLst/>
          </a:prstGeom>
        </p:spPr>
      </p:pic>
      <p:pic>
        <p:nvPicPr>
          <p:cNvPr id="2" name="NEOTON - 220 FELET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0232" y="167577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613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0" y="0"/>
            <a:ext cx="102914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Néhány </a:t>
            </a:r>
            <a:r>
              <a:rPr lang="hu-HU" sz="2400" dirty="0" smtClean="0"/>
              <a:t>perc múlva </a:t>
            </a:r>
            <a:r>
              <a:rPr lang="hu-HU" sz="2400" dirty="0"/>
              <a:t>részese lehetsz ennek a világnak!</a:t>
            </a:r>
          </a:p>
          <a:p>
            <a:endParaRPr lang="hu-HU" dirty="0"/>
          </a:p>
        </p:txBody>
      </p:sp>
      <p:pic>
        <p:nvPicPr>
          <p:cNvPr id="3" name="Kép 2"/>
          <p:cNvPicPr preferRelativeResize="0"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7194" y="1384123"/>
            <a:ext cx="231457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75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0" y="0"/>
            <a:ext cx="102914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 </a:t>
            </a:r>
            <a:r>
              <a:rPr lang="hu-HU" sz="2400" dirty="0" smtClean="0"/>
              <a:t>Most </a:t>
            </a:r>
            <a:r>
              <a:rPr lang="hu-HU" sz="2400" dirty="0"/>
              <a:t>egy </a:t>
            </a:r>
            <a:r>
              <a:rPr lang="hu-HU" sz="2400" dirty="0" smtClean="0"/>
              <a:t>telepatikus </a:t>
            </a:r>
            <a:r>
              <a:rPr lang="hu-HU" sz="2400" dirty="0"/>
              <a:t>kísérletben vehetsz részt!</a:t>
            </a:r>
          </a:p>
          <a:p>
            <a:endParaRPr lang="hu-HU" dirty="0"/>
          </a:p>
        </p:txBody>
      </p:sp>
      <p:pic>
        <p:nvPicPr>
          <p:cNvPr id="3" name="Kép 2"/>
          <p:cNvPicPr preferRelativeResize="0"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7194" y="1384123"/>
            <a:ext cx="231457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79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0" y="0"/>
            <a:ext cx="102914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A </a:t>
            </a:r>
            <a:r>
              <a:rPr lang="hu-HU" sz="2400" dirty="0" smtClean="0"/>
              <a:t>telepátia </a:t>
            </a:r>
            <a:r>
              <a:rPr lang="hu-HU" sz="2400" dirty="0"/>
              <a:t>egy hihetetlen és csodálatos képesség!</a:t>
            </a:r>
          </a:p>
          <a:p>
            <a:endParaRPr lang="hu-HU" dirty="0"/>
          </a:p>
        </p:txBody>
      </p:sp>
      <p:pic>
        <p:nvPicPr>
          <p:cNvPr id="2" name="Kép 1"/>
          <p:cNvPicPr preferRelativeResize="0"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7194" y="1384123"/>
            <a:ext cx="231457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39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0" y="0"/>
            <a:ext cx="80503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Most megvizsgálom, hogy telepatikus képességeddel mennyire tudod befolyásolni a tudatalatti világomat. Lehet, hogy nem is tudsz a telepatikus képességedről.</a:t>
            </a:r>
            <a:endParaRPr lang="hu-HU" sz="2400" dirty="0"/>
          </a:p>
          <a:p>
            <a:endParaRPr lang="hu-HU" dirty="0"/>
          </a:p>
        </p:txBody>
      </p:sp>
      <p:pic>
        <p:nvPicPr>
          <p:cNvPr id="3" name="Kép 2"/>
          <p:cNvPicPr preferRelativeResize="0"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7194" y="1384123"/>
            <a:ext cx="231457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65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351</TotalTime>
  <Words>859</Words>
  <Application>Microsoft Office PowerPoint</Application>
  <PresentationFormat>Szélesvásznú</PresentationFormat>
  <Paragraphs>151</Paragraphs>
  <Slides>28</Slides>
  <Notes>0</Notes>
  <HiddenSlides>0</HiddenSlides>
  <MMClips>1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Office Theme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user</dc:creator>
  <cp:lastModifiedBy>user</cp:lastModifiedBy>
  <cp:revision>65</cp:revision>
  <dcterms:created xsi:type="dcterms:W3CDTF">2019-07-16T18:25:32Z</dcterms:created>
  <dcterms:modified xsi:type="dcterms:W3CDTF">2020-08-25T19:18:50Z</dcterms:modified>
</cp:coreProperties>
</file>