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3"/>
  </p:notesMasterIdLst>
  <p:handoutMasterIdLst>
    <p:handoutMasterId r:id="rId164"/>
  </p:handoutMasterIdLst>
  <p:sldIdLst>
    <p:sldId id="413" r:id="rId2"/>
    <p:sldId id="415" r:id="rId3"/>
    <p:sldId id="414" r:id="rId4"/>
    <p:sldId id="416" r:id="rId5"/>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 id="391" r:id="rId140"/>
    <p:sldId id="392" r:id="rId141"/>
    <p:sldId id="393" r:id="rId142"/>
    <p:sldId id="394" r:id="rId143"/>
    <p:sldId id="395" r:id="rId144"/>
    <p:sldId id="396" r:id="rId145"/>
    <p:sldId id="397" r:id="rId146"/>
    <p:sldId id="398" r:id="rId147"/>
    <p:sldId id="399" r:id="rId148"/>
    <p:sldId id="400" r:id="rId149"/>
    <p:sldId id="401" r:id="rId150"/>
    <p:sldId id="402" r:id="rId151"/>
    <p:sldId id="403" r:id="rId152"/>
    <p:sldId id="404" r:id="rId153"/>
    <p:sldId id="405" r:id="rId154"/>
    <p:sldId id="406" r:id="rId155"/>
    <p:sldId id="407" r:id="rId156"/>
    <p:sldId id="408" r:id="rId157"/>
    <p:sldId id="409" r:id="rId158"/>
    <p:sldId id="410" r:id="rId159"/>
    <p:sldId id="411" r:id="rId160"/>
    <p:sldId id="412" r:id="rId161"/>
    <p:sldId id="360" r:id="rId162"/>
  </p:sldIdLst>
  <p:sldSz cx="10799763" cy="6480175"/>
  <p:notesSz cx="6858000" cy="9144000"/>
  <p:defaultTextStyle>
    <a:defPPr>
      <a:defRPr lang="hu-HU"/>
    </a:defPPr>
    <a:lvl1pPr marL="0" algn="l" defTabSz="829361" rtl="0" eaLnBrk="1" latinLnBrk="0" hangingPunct="1">
      <a:defRPr sz="1633" kern="1200">
        <a:solidFill>
          <a:schemeClr val="tx1"/>
        </a:solidFill>
        <a:latin typeface="+mn-lt"/>
        <a:ea typeface="+mn-ea"/>
        <a:cs typeface="+mn-cs"/>
      </a:defRPr>
    </a:lvl1pPr>
    <a:lvl2pPr marL="414680" algn="l" defTabSz="829361" rtl="0" eaLnBrk="1" latinLnBrk="0" hangingPunct="1">
      <a:defRPr sz="1633" kern="1200">
        <a:solidFill>
          <a:schemeClr val="tx1"/>
        </a:solidFill>
        <a:latin typeface="+mn-lt"/>
        <a:ea typeface="+mn-ea"/>
        <a:cs typeface="+mn-cs"/>
      </a:defRPr>
    </a:lvl2pPr>
    <a:lvl3pPr marL="829361" algn="l" defTabSz="829361" rtl="0" eaLnBrk="1" latinLnBrk="0" hangingPunct="1">
      <a:defRPr sz="1633" kern="1200">
        <a:solidFill>
          <a:schemeClr val="tx1"/>
        </a:solidFill>
        <a:latin typeface="+mn-lt"/>
        <a:ea typeface="+mn-ea"/>
        <a:cs typeface="+mn-cs"/>
      </a:defRPr>
    </a:lvl3pPr>
    <a:lvl4pPr marL="1244041" algn="l" defTabSz="829361" rtl="0" eaLnBrk="1" latinLnBrk="0" hangingPunct="1">
      <a:defRPr sz="1633" kern="1200">
        <a:solidFill>
          <a:schemeClr val="tx1"/>
        </a:solidFill>
        <a:latin typeface="+mn-lt"/>
        <a:ea typeface="+mn-ea"/>
        <a:cs typeface="+mn-cs"/>
      </a:defRPr>
    </a:lvl4pPr>
    <a:lvl5pPr marL="1658722" algn="l" defTabSz="829361" rtl="0" eaLnBrk="1" latinLnBrk="0" hangingPunct="1">
      <a:defRPr sz="1633" kern="1200">
        <a:solidFill>
          <a:schemeClr val="tx1"/>
        </a:solidFill>
        <a:latin typeface="+mn-lt"/>
        <a:ea typeface="+mn-ea"/>
        <a:cs typeface="+mn-cs"/>
      </a:defRPr>
    </a:lvl5pPr>
    <a:lvl6pPr marL="2073402" algn="l" defTabSz="829361" rtl="0" eaLnBrk="1" latinLnBrk="0" hangingPunct="1">
      <a:defRPr sz="1633" kern="1200">
        <a:solidFill>
          <a:schemeClr val="tx1"/>
        </a:solidFill>
        <a:latin typeface="+mn-lt"/>
        <a:ea typeface="+mn-ea"/>
        <a:cs typeface="+mn-cs"/>
      </a:defRPr>
    </a:lvl6pPr>
    <a:lvl7pPr marL="2488082" algn="l" defTabSz="829361" rtl="0" eaLnBrk="1" latinLnBrk="0" hangingPunct="1">
      <a:defRPr sz="1633" kern="1200">
        <a:solidFill>
          <a:schemeClr val="tx1"/>
        </a:solidFill>
        <a:latin typeface="+mn-lt"/>
        <a:ea typeface="+mn-ea"/>
        <a:cs typeface="+mn-cs"/>
      </a:defRPr>
    </a:lvl7pPr>
    <a:lvl8pPr marL="2902763" algn="l" defTabSz="829361" rtl="0" eaLnBrk="1" latinLnBrk="0" hangingPunct="1">
      <a:defRPr sz="1633" kern="1200">
        <a:solidFill>
          <a:schemeClr val="tx1"/>
        </a:solidFill>
        <a:latin typeface="+mn-lt"/>
        <a:ea typeface="+mn-ea"/>
        <a:cs typeface="+mn-cs"/>
      </a:defRPr>
    </a:lvl8pPr>
    <a:lvl9pPr marL="3317443" algn="l" defTabSz="829361" rtl="0" eaLnBrk="1" latinLnBrk="0" hangingPunct="1">
      <a:defRPr sz="163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001" autoAdjust="0"/>
    <p:restoredTop sz="94660" autoAdjust="0"/>
  </p:normalViewPr>
  <p:slideViewPr>
    <p:cSldViewPr snapToGrid="0">
      <p:cViewPr varScale="1">
        <p:scale>
          <a:sx n="72" d="100"/>
          <a:sy n="72" d="100"/>
        </p:scale>
        <p:origin x="1004"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2712"/>
    </p:cViewPr>
  </p:sorterViewPr>
  <p:notesViewPr>
    <p:cSldViewPr snapToGrid="0">
      <p:cViewPr varScale="1">
        <p:scale>
          <a:sx n="54" d="100"/>
          <a:sy n="54" d="100"/>
        </p:scale>
        <p:origin x="2632" y="6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A0BA75-AD9F-4FFE-A696-2AECFAE51FC0}" type="datetimeFigureOut">
              <a:rPr lang="hu-HU" smtClean="0"/>
              <a:t>2020. 01. 25.</a:t>
            </a:fld>
            <a:endParaRPr lang="hu-HU"/>
          </a:p>
        </p:txBody>
      </p:sp>
      <p:sp>
        <p:nvSpPr>
          <p:cNvPr id="4" name="Élőláb hely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5" name="Dia számának hely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899F93-673B-4640-8AA6-12B2E9F19D2A}" type="slidenum">
              <a:rPr lang="hu-HU" smtClean="0"/>
              <a:t>‹#›</a:t>
            </a:fld>
            <a:endParaRPr lang="hu-HU"/>
          </a:p>
        </p:txBody>
      </p:sp>
    </p:spTree>
    <p:extLst>
      <p:ext uri="{BB962C8B-B14F-4D97-AF65-F5344CB8AC3E}">
        <p14:creationId xmlns:p14="http://schemas.microsoft.com/office/powerpoint/2010/main" val="6984862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9475E2-7D97-4C19-AB7A-2FA1C9C13653}" type="datetimeFigureOut">
              <a:rPr lang="hu-HU" smtClean="0"/>
              <a:t>2020. 01. 25.</a:t>
            </a:fld>
            <a:endParaRPr lang="hu-HU"/>
          </a:p>
        </p:txBody>
      </p:sp>
      <p:sp>
        <p:nvSpPr>
          <p:cNvPr id="4" name="Diakép helye 3"/>
          <p:cNvSpPr>
            <a:spLocks noGrp="1" noRot="1" noChangeAspect="1"/>
          </p:cNvSpPr>
          <p:nvPr>
            <p:ph type="sldImg" idx="2"/>
          </p:nvPr>
        </p:nvSpPr>
        <p:spPr>
          <a:xfrm>
            <a:off x="857250" y="1143000"/>
            <a:ext cx="51435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08969C-668C-4267-8744-1A141E927EEA}" type="slidenum">
              <a:rPr lang="hu-HU" smtClean="0"/>
              <a:t>‹#›</a:t>
            </a:fld>
            <a:endParaRPr lang="hu-HU"/>
          </a:p>
        </p:txBody>
      </p:sp>
    </p:spTree>
    <p:extLst>
      <p:ext uri="{BB962C8B-B14F-4D97-AF65-F5344CB8AC3E}">
        <p14:creationId xmlns:p14="http://schemas.microsoft.com/office/powerpoint/2010/main" val="3242105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1008969C-668C-4267-8744-1A141E927EEA}" type="slidenum">
              <a:rPr lang="hu-HU" smtClean="0"/>
              <a:t>5</a:t>
            </a:fld>
            <a:endParaRPr lang="hu-HU"/>
          </a:p>
        </p:txBody>
      </p:sp>
    </p:spTree>
    <p:extLst>
      <p:ext uri="{BB962C8B-B14F-4D97-AF65-F5344CB8AC3E}">
        <p14:creationId xmlns:p14="http://schemas.microsoft.com/office/powerpoint/2010/main" val="2627108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1349971" y="1060529"/>
            <a:ext cx="8099822" cy="2256061"/>
          </a:xfrm>
        </p:spPr>
        <p:txBody>
          <a:bodyPr anchor="b"/>
          <a:lstStyle>
            <a:lvl1pPr algn="ctr">
              <a:defRPr sz="5315"/>
            </a:lvl1pPr>
          </a:lstStyle>
          <a:p>
            <a:r>
              <a:rPr lang="hu-HU" smtClean="0"/>
              <a:t>Mintacím szerkesztése</a:t>
            </a:r>
            <a:endParaRPr lang="en-US" dirty="0"/>
          </a:p>
        </p:txBody>
      </p:sp>
      <p:sp>
        <p:nvSpPr>
          <p:cNvPr id="3" name="Subtitle 2"/>
          <p:cNvSpPr>
            <a:spLocks noGrp="1"/>
          </p:cNvSpPr>
          <p:nvPr>
            <p:ph type="subTitle" idx="1"/>
          </p:nvPr>
        </p:nvSpPr>
        <p:spPr>
          <a:xfrm>
            <a:off x="1349971" y="3403592"/>
            <a:ext cx="8099822" cy="1564542"/>
          </a:xfrm>
        </p:spPr>
        <p:txBody>
          <a:bodyPr/>
          <a:lstStyle>
            <a:lvl1pPr marL="0" indent="0" algn="ctr">
              <a:buNone/>
              <a:defRPr sz="2126"/>
            </a:lvl1pPr>
            <a:lvl2pPr marL="404988" indent="0" algn="ctr">
              <a:buNone/>
              <a:defRPr sz="1772"/>
            </a:lvl2pPr>
            <a:lvl3pPr marL="809976" indent="0" algn="ctr">
              <a:buNone/>
              <a:defRPr sz="1594"/>
            </a:lvl3pPr>
            <a:lvl4pPr marL="1214963" indent="0" algn="ctr">
              <a:buNone/>
              <a:defRPr sz="1417"/>
            </a:lvl4pPr>
            <a:lvl5pPr marL="1619951" indent="0" algn="ctr">
              <a:buNone/>
              <a:defRPr sz="1417"/>
            </a:lvl5pPr>
            <a:lvl6pPr marL="2024939" indent="0" algn="ctr">
              <a:buNone/>
              <a:defRPr sz="1417"/>
            </a:lvl6pPr>
            <a:lvl7pPr marL="2429927" indent="0" algn="ctr">
              <a:buNone/>
              <a:defRPr sz="1417"/>
            </a:lvl7pPr>
            <a:lvl8pPr marL="2834914" indent="0" algn="ctr">
              <a:buNone/>
              <a:defRPr sz="1417"/>
            </a:lvl8pPr>
            <a:lvl9pPr marL="3239902" indent="0" algn="ctr">
              <a:buNone/>
              <a:defRPr sz="1417"/>
            </a:lvl9pPr>
          </a:lstStyle>
          <a:p>
            <a:r>
              <a:rPr lang="hu-HU" smtClean="0"/>
              <a:t>Alcím mintájának szerkesztése</a:t>
            </a:r>
            <a:endParaRPr lang="en-US" dirty="0"/>
          </a:p>
        </p:txBody>
      </p:sp>
      <p:sp>
        <p:nvSpPr>
          <p:cNvPr id="4" name="Date Placeholder 3"/>
          <p:cNvSpPr>
            <a:spLocks noGrp="1"/>
          </p:cNvSpPr>
          <p:nvPr>
            <p:ph type="dt" sz="half" idx="10"/>
          </p:nvPr>
        </p:nvSpPr>
        <p:spPr/>
        <p:txBody>
          <a:bodyPr/>
          <a:lstStyle/>
          <a:p>
            <a:fld id="{7B74B40D-CDE7-4DC3-841E-856EB7AA7BAB}" type="datetimeFigureOut">
              <a:rPr lang="hu-HU" smtClean="0"/>
              <a:t>2020. 01. 25.</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082E54FB-5098-4326-AB49-3E1E5CCAE8A3}" type="slidenum">
              <a:rPr lang="hu-HU" smtClean="0"/>
              <a:t>‹#›</a:t>
            </a:fld>
            <a:endParaRPr lang="hu-HU"/>
          </a:p>
        </p:txBody>
      </p:sp>
    </p:spTree>
    <p:extLst>
      <p:ext uri="{BB962C8B-B14F-4D97-AF65-F5344CB8AC3E}">
        <p14:creationId xmlns:p14="http://schemas.microsoft.com/office/powerpoint/2010/main" val="1437873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7B74B40D-CDE7-4DC3-841E-856EB7AA7BAB}" type="datetimeFigureOut">
              <a:rPr lang="hu-HU" smtClean="0"/>
              <a:t>2020. 01. 25.</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082E54FB-5098-4326-AB49-3E1E5CCAE8A3}" type="slidenum">
              <a:rPr lang="hu-HU" smtClean="0"/>
              <a:t>‹#›</a:t>
            </a:fld>
            <a:endParaRPr lang="hu-HU"/>
          </a:p>
        </p:txBody>
      </p:sp>
    </p:spTree>
    <p:extLst>
      <p:ext uri="{BB962C8B-B14F-4D97-AF65-F5344CB8AC3E}">
        <p14:creationId xmlns:p14="http://schemas.microsoft.com/office/powerpoint/2010/main" val="4140552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28580" y="345009"/>
            <a:ext cx="2328699" cy="5491649"/>
          </a:xfrm>
        </p:spPr>
        <p:txBody>
          <a:bodyPr vert="eaVert"/>
          <a:lstStyle/>
          <a:p>
            <a:r>
              <a:rPr lang="hu-HU" smtClean="0"/>
              <a:t>Mintacím szerkesztése</a:t>
            </a:r>
            <a:endParaRPr lang="en-US" dirty="0"/>
          </a:p>
        </p:txBody>
      </p:sp>
      <p:sp>
        <p:nvSpPr>
          <p:cNvPr id="3" name="Vertical Text Placeholder 2"/>
          <p:cNvSpPr>
            <a:spLocks noGrp="1"/>
          </p:cNvSpPr>
          <p:nvPr>
            <p:ph type="body" orient="vert" idx="1"/>
          </p:nvPr>
        </p:nvSpPr>
        <p:spPr>
          <a:xfrm>
            <a:off x="742484" y="345009"/>
            <a:ext cx="6851100" cy="5491649"/>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7B74B40D-CDE7-4DC3-841E-856EB7AA7BAB}" type="datetimeFigureOut">
              <a:rPr lang="hu-HU" smtClean="0"/>
              <a:t>2020. 01. 25.</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082E54FB-5098-4326-AB49-3E1E5CCAE8A3}" type="slidenum">
              <a:rPr lang="hu-HU" smtClean="0"/>
              <a:t>‹#›</a:t>
            </a:fld>
            <a:endParaRPr lang="hu-HU"/>
          </a:p>
        </p:txBody>
      </p:sp>
    </p:spTree>
    <p:extLst>
      <p:ext uri="{BB962C8B-B14F-4D97-AF65-F5344CB8AC3E}">
        <p14:creationId xmlns:p14="http://schemas.microsoft.com/office/powerpoint/2010/main" val="3682207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7B74B40D-CDE7-4DC3-841E-856EB7AA7BAB}" type="datetimeFigureOut">
              <a:rPr lang="hu-HU" smtClean="0"/>
              <a:t>2020. 01. 25.</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082E54FB-5098-4326-AB49-3E1E5CCAE8A3}" type="slidenum">
              <a:rPr lang="hu-HU" smtClean="0"/>
              <a:t>‹#›</a:t>
            </a:fld>
            <a:endParaRPr lang="hu-HU"/>
          </a:p>
        </p:txBody>
      </p:sp>
    </p:spTree>
    <p:extLst>
      <p:ext uri="{BB962C8B-B14F-4D97-AF65-F5344CB8AC3E}">
        <p14:creationId xmlns:p14="http://schemas.microsoft.com/office/powerpoint/2010/main" val="3542572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736859" y="1615545"/>
            <a:ext cx="9314796" cy="2695572"/>
          </a:xfrm>
        </p:spPr>
        <p:txBody>
          <a:bodyPr anchor="b"/>
          <a:lstStyle>
            <a:lvl1pPr>
              <a:defRPr sz="5315"/>
            </a:lvl1pPr>
          </a:lstStyle>
          <a:p>
            <a:r>
              <a:rPr lang="hu-HU" smtClean="0"/>
              <a:t>Mintacím szerkesztése</a:t>
            </a:r>
            <a:endParaRPr lang="en-US" dirty="0"/>
          </a:p>
        </p:txBody>
      </p:sp>
      <p:sp>
        <p:nvSpPr>
          <p:cNvPr id="3" name="Text Placeholder 2"/>
          <p:cNvSpPr>
            <a:spLocks noGrp="1"/>
          </p:cNvSpPr>
          <p:nvPr>
            <p:ph type="body" idx="1"/>
          </p:nvPr>
        </p:nvSpPr>
        <p:spPr>
          <a:xfrm>
            <a:off x="736859" y="4336618"/>
            <a:ext cx="9314796" cy="1417538"/>
          </a:xfrm>
        </p:spPr>
        <p:txBody>
          <a:bodyPr/>
          <a:lstStyle>
            <a:lvl1pPr marL="0" indent="0">
              <a:buNone/>
              <a:defRPr sz="2126">
                <a:solidFill>
                  <a:schemeClr val="tx1">
                    <a:tint val="75000"/>
                  </a:schemeClr>
                </a:solidFill>
              </a:defRPr>
            </a:lvl1pPr>
            <a:lvl2pPr marL="404988" indent="0">
              <a:buNone/>
              <a:defRPr sz="1772">
                <a:solidFill>
                  <a:schemeClr val="tx1">
                    <a:tint val="75000"/>
                  </a:schemeClr>
                </a:solidFill>
              </a:defRPr>
            </a:lvl2pPr>
            <a:lvl3pPr marL="809976" indent="0">
              <a:buNone/>
              <a:defRPr sz="1594">
                <a:solidFill>
                  <a:schemeClr val="tx1">
                    <a:tint val="75000"/>
                  </a:schemeClr>
                </a:solidFill>
              </a:defRPr>
            </a:lvl3pPr>
            <a:lvl4pPr marL="1214963" indent="0">
              <a:buNone/>
              <a:defRPr sz="1417">
                <a:solidFill>
                  <a:schemeClr val="tx1">
                    <a:tint val="75000"/>
                  </a:schemeClr>
                </a:solidFill>
              </a:defRPr>
            </a:lvl4pPr>
            <a:lvl5pPr marL="1619951" indent="0">
              <a:buNone/>
              <a:defRPr sz="1417">
                <a:solidFill>
                  <a:schemeClr val="tx1">
                    <a:tint val="75000"/>
                  </a:schemeClr>
                </a:solidFill>
              </a:defRPr>
            </a:lvl5pPr>
            <a:lvl6pPr marL="2024939" indent="0">
              <a:buNone/>
              <a:defRPr sz="1417">
                <a:solidFill>
                  <a:schemeClr val="tx1">
                    <a:tint val="75000"/>
                  </a:schemeClr>
                </a:solidFill>
              </a:defRPr>
            </a:lvl6pPr>
            <a:lvl7pPr marL="2429927" indent="0">
              <a:buNone/>
              <a:defRPr sz="1417">
                <a:solidFill>
                  <a:schemeClr val="tx1">
                    <a:tint val="75000"/>
                  </a:schemeClr>
                </a:solidFill>
              </a:defRPr>
            </a:lvl7pPr>
            <a:lvl8pPr marL="2834914" indent="0">
              <a:buNone/>
              <a:defRPr sz="1417">
                <a:solidFill>
                  <a:schemeClr val="tx1">
                    <a:tint val="75000"/>
                  </a:schemeClr>
                </a:solidFill>
              </a:defRPr>
            </a:lvl8pPr>
            <a:lvl9pPr marL="3239902" indent="0">
              <a:buNone/>
              <a:defRPr sz="1417">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fld id="{7B74B40D-CDE7-4DC3-841E-856EB7AA7BAB}" type="datetimeFigureOut">
              <a:rPr lang="hu-HU" smtClean="0"/>
              <a:t>2020. 01. 25.</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082E54FB-5098-4326-AB49-3E1E5CCAE8A3}" type="slidenum">
              <a:rPr lang="hu-HU" smtClean="0"/>
              <a:t>‹#›</a:t>
            </a:fld>
            <a:endParaRPr lang="hu-HU"/>
          </a:p>
        </p:txBody>
      </p:sp>
    </p:spTree>
    <p:extLst>
      <p:ext uri="{BB962C8B-B14F-4D97-AF65-F5344CB8AC3E}">
        <p14:creationId xmlns:p14="http://schemas.microsoft.com/office/powerpoint/2010/main" val="171957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sz="half" idx="1"/>
          </p:nvPr>
        </p:nvSpPr>
        <p:spPr>
          <a:xfrm>
            <a:off x="742484" y="1725046"/>
            <a:ext cx="4589899" cy="4111612"/>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Content Placeholder 3"/>
          <p:cNvSpPr>
            <a:spLocks noGrp="1"/>
          </p:cNvSpPr>
          <p:nvPr>
            <p:ph sz="half" idx="2"/>
          </p:nvPr>
        </p:nvSpPr>
        <p:spPr>
          <a:xfrm>
            <a:off x="5467380" y="1725046"/>
            <a:ext cx="4589899" cy="4111612"/>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Date Placeholder 4"/>
          <p:cNvSpPr>
            <a:spLocks noGrp="1"/>
          </p:cNvSpPr>
          <p:nvPr>
            <p:ph type="dt" sz="half" idx="10"/>
          </p:nvPr>
        </p:nvSpPr>
        <p:spPr/>
        <p:txBody>
          <a:bodyPr/>
          <a:lstStyle/>
          <a:p>
            <a:fld id="{7B74B40D-CDE7-4DC3-841E-856EB7AA7BAB}" type="datetimeFigureOut">
              <a:rPr lang="hu-HU" smtClean="0"/>
              <a:t>2020. 01. 25.</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082E54FB-5098-4326-AB49-3E1E5CCAE8A3}" type="slidenum">
              <a:rPr lang="hu-HU" smtClean="0"/>
              <a:t>‹#›</a:t>
            </a:fld>
            <a:endParaRPr lang="hu-HU"/>
          </a:p>
        </p:txBody>
      </p:sp>
    </p:spTree>
    <p:extLst>
      <p:ext uri="{BB962C8B-B14F-4D97-AF65-F5344CB8AC3E}">
        <p14:creationId xmlns:p14="http://schemas.microsoft.com/office/powerpoint/2010/main" val="2396517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a:xfrm>
            <a:off x="743890" y="345010"/>
            <a:ext cx="9314796" cy="1252534"/>
          </a:xfrm>
        </p:spPr>
        <p:txBody>
          <a:bodyPr/>
          <a:lstStyle/>
          <a:p>
            <a:r>
              <a:rPr lang="hu-HU" smtClean="0"/>
              <a:t>Mintacím szerkesztése</a:t>
            </a:r>
            <a:endParaRPr lang="en-US" dirty="0"/>
          </a:p>
        </p:txBody>
      </p:sp>
      <p:sp>
        <p:nvSpPr>
          <p:cNvPr id="3" name="Text Placeholder 2"/>
          <p:cNvSpPr>
            <a:spLocks noGrp="1"/>
          </p:cNvSpPr>
          <p:nvPr>
            <p:ph type="body" idx="1"/>
          </p:nvPr>
        </p:nvSpPr>
        <p:spPr>
          <a:xfrm>
            <a:off x="743891" y="1588543"/>
            <a:ext cx="4568806" cy="778521"/>
          </a:xfrm>
        </p:spPr>
        <p:txBody>
          <a:bodyPr anchor="b"/>
          <a:lstStyle>
            <a:lvl1pPr marL="0" indent="0">
              <a:buNone/>
              <a:defRPr sz="2126" b="1"/>
            </a:lvl1pPr>
            <a:lvl2pPr marL="404988" indent="0">
              <a:buNone/>
              <a:defRPr sz="1772" b="1"/>
            </a:lvl2pPr>
            <a:lvl3pPr marL="809976" indent="0">
              <a:buNone/>
              <a:defRPr sz="1594" b="1"/>
            </a:lvl3pPr>
            <a:lvl4pPr marL="1214963" indent="0">
              <a:buNone/>
              <a:defRPr sz="1417" b="1"/>
            </a:lvl4pPr>
            <a:lvl5pPr marL="1619951" indent="0">
              <a:buNone/>
              <a:defRPr sz="1417" b="1"/>
            </a:lvl5pPr>
            <a:lvl6pPr marL="2024939" indent="0">
              <a:buNone/>
              <a:defRPr sz="1417" b="1"/>
            </a:lvl6pPr>
            <a:lvl7pPr marL="2429927" indent="0">
              <a:buNone/>
              <a:defRPr sz="1417" b="1"/>
            </a:lvl7pPr>
            <a:lvl8pPr marL="2834914" indent="0">
              <a:buNone/>
              <a:defRPr sz="1417" b="1"/>
            </a:lvl8pPr>
            <a:lvl9pPr marL="3239902" indent="0">
              <a:buNone/>
              <a:defRPr sz="1417" b="1"/>
            </a:lvl9pPr>
          </a:lstStyle>
          <a:p>
            <a:pPr lvl="0"/>
            <a:r>
              <a:rPr lang="hu-HU" smtClean="0"/>
              <a:t>Mintaszöveg szerkesztése</a:t>
            </a:r>
          </a:p>
        </p:txBody>
      </p:sp>
      <p:sp>
        <p:nvSpPr>
          <p:cNvPr id="4" name="Content Placeholder 3"/>
          <p:cNvSpPr>
            <a:spLocks noGrp="1"/>
          </p:cNvSpPr>
          <p:nvPr>
            <p:ph sz="half" idx="2"/>
          </p:nvPr>
        </p:nvSpPr>
        <p:spPr>
          <a:xfrm>
            <a:off x="743891" y="2367064"/>
            <a:ext cx="4568806" cy="3481594"/>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Text Placeholder 4"/>
          <p:cNvSpPr>
            <a:spLocks noGrp="1"/>
          </p:cNvSpPr>
          <p:nvPr>
            <p:ph type="body" sz="quarter" idx="3"/>
          </p:nvPr>
        </p:nvSpPr>
        <p:spPr>
          <a:xfrm>
            <a:off x="5467380" y="1588543"/>
            <a:ext cx="4591306" cy="778521"/>
          </a:xfrm>
        </p:spPr>
        <p:txBody>
          <a:bodyPr anchor="b"/>
          <a:lstStyle>
            <a:lvl1pPr marL="0" indent="0">
              <a:buNone/>
              <a:defRPr sz="2126" b="1"/>
            </a:lvl1pPr>
            <a:lvl2pPr marL="404988" indent="0">
              <a:buNone/>
              <a:defRPr sz="1772" b="1"/>
            </a:lvl2pPr>
            <a:lvl3pPr marL="809976" indent="0">
              <a:buNone/>
              <a:defRPr sz="1594" b="1"/>
            </a:lvl3pPr>
            <a:lvl4pPr marL="1214963" indent="0">
              <a:buNone/>
              <a:defRPr sz="1417" b="1"/>
            </a:lvl4pPr>
            <a:lvl5pPr marL="1619951" indent="0">
              <a:buNone/>
              <a:defRPr sz="1417" b="1"/>
            </a:lvl5pPr>
            <a:lvl6pPr marL="2024939" indent="0">
              <a:buNone/>
              <a:defRPr sz="1417" b="1"/>
            </a:lvl6pPr>
            <a:lvl7pPr marL="2429927" indent="0">
              <a:buNone/>
              <a:defRPr sz="1417" b="1"/>
            </a:lvl7pPr>
            <a:lvl8pPr marL="2834914" indent="0">
              <a:buNone/>
              <a:defRPr sz="1417" b="1"/>
            </a:lvl8pPr>
            <a:lvl9pPr marL="3239902" indent="0">
              <a:buNone/>
              <a:defRPr sz="1417" b="1"/>
            </a:lvl9pPr>
          </a:lstStyle>
          <a:p>
            <a:pPr lvl="0"/>
            <a:r>
              <a:rPr lang="hu-HU" smtClean="0"/>
              <a:t>Mintaszöveg szerkesztése</a:t>
            </a:r>
          </a:p>
        </p:txBody>
      </p:sp>
      <p:sp>
        <p:nvSpPr>
          <p:cNvPr id="6" name="Content Placeholder 5"/>
          <p:cNvSpPr>
            <a:spLocks noGrp="1"/>
          </p:cNvSpPr>
          <p:nvPr>
            <p:ph sz="quarter" idx="4"/>
          </p:nvPr>
        </p:nvSpPr>
        <p:spPr>
          <a:xfrm>
            <a:off x="5467380" y="2367064"/>
            <a:ext cx="4591306" cy="3481594"/>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7" name="Date Placeholder 6"/>
          <p:cNvSpPr>
            <a:spLocks noGrp="1"/>
          </p:cNvSpPr>
          <p:nvPr>
            <p:ph type="dt" sz="half" idx="10"/>
          </p:nvPr>
        </p:nvSpPr>
        <p:spPr/>
        <p:txBody>
          <a:bodyPr/>
          <a:lstStyle/>
          <a:p>
            <a:fld id="{7B74B40D-CDE7-4DC3-841E-856EB7AA7BAB}" type="datetimeFigureOut">
              <a:rPr lang="hu-HU" smtClean="0"/>
              <a:t>2020. 01. 25.</a:t>
            </a:fld>
            <a:endParaRPr lang="hu-HU"/>
          </a:p>
        </p:txBody>
      </p:sp>
      <p:sp>
        <p:nvSpPr>
          <p:cNvPr id="8" name="Footer Placeholder 7"/>
          <p:cNvSpPr>
            <a:spLocks noGrp="1"/>
          </p:cNvSpPr>
          <p:nvPr>
            <p:ph type="ftr" sz="quarter" idx="11"/>
          </p:nvPr>
        </p:nvSpPr>
        <p:spPr/>
        <p:txBody>
          <a:bodyPr/>
          <a:lstStyle/>
          <a:p>
            <a:endParaRPr lang="hu-HU"/>
          </a:p>
        </p:txBody>
      </p:sp>
      <p:sp>
        <p:nvSpPr>
          <p:cNvPr id="9" name="Slide Number Placeholder 8"/>
          <p:cNvSpPr>
            <a:spLocks noGrp="1"/>
          </p:cNvSpPr>
          <p:nvPr>
            <p:ph type="sldNum" sz="quarter" idx="12"/>
          </p:nvPr>
        </p:nvSpPr>
        <p:spPr/>
        <p:txBody>
          <a:bodyPr/>
          <a:lstStyle/>
          <a:p>
            <a:fld id="{082E54FB-5098-4326-AB49-3E1E5CCAE8A3}" type="slidenum">
              <a:rPr lang="hu-HU" smtClean="0"/>
              <a:t>‹#›</a:t>
            </a:fld>
            <a:endParaRPr lang="hu-HU"/>
          </a:p>
        </p:txBody>
      </p:sp>
    </p:spTree>
    <p:extLst>
      <p:ext uri="{BB962C8B-B14F-4D97-AF65-F5344CB8AC3E}">
        <p14:creationId xmlns:p14="http://schemas.microsoft.com/office/powerpoint/2010/main" val="378548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Date Placeholder 2"/>
          <p:cNvSpPr>
            <a:spLocks noGrp="1"/>
          </p:cNvSpPr>
          <p:nvPr>
            <p:ph type="dt" sz="half" idx="10"/>
          </p:nvPr>
        </p:nvSpPr>
        <p:spPr/>
        <p:txBody>
          <a:bodyPr/>
          <a:lstStyle/>
          <a:p>
            <a:fld id="{7B74B40D-CDE7-4DC3-841E-856EB7AA7BAB}" type="datetimeFigureOut">
              <a:rPr lang="hu-HU" smtClean="0"/>
              <a:t>2020. 01. 25.</a:t>
            </a:fld>
            <a:endParaRPr lang="hu-HU"/>
          </a:p>
        </p:txBody>
      </p:sp>
      <p:sp>
        <p:nvSpPr>
          <p:cNvPr id="4" name="Footer Placeholder 3"/>
          <p:cNvSpPr>
            <a:spLocks noGrp="1"/>
          </p:cNvSpPr>
          <p:nvPr>
            <p:ph type="ftr" sz="quarter" idx="11"/>
          </p:nvPr>
        </p:nvSpPr>
        <p:spPr/>
        <p:txBody>
          <a:bodyPr/>
          <a:lstStyle/>
          <a:p>
            <a:endParaRPr lang="hu-HU"/>
          </a:p>
        </p:txBody>
      </p:sp>
      <p:sp>
        <p:nvSpPr>
          <p:cNvPr id="5" name="Slide Number Placeholder 4"/>
          <p:cNvSpPr>
            <a:spLocks noGrp="1"/>
          </p:cNvSpPr>
          <p:nvPr>
            <p:ph type="sldNum" sz="quarter" idx="12"/>
          </p:nvPr>
        </p:nvSpPr>
        <p:spPr/>
        <p:txBody>
          <a:bodyPr/>
          <a:lstStyle/>
          <a:p>
            <a:fld id="{082E54FB-5098-4326-AB49-3E1E5CCAE8A3}" type="slidenum">
              <a:rPr lang="hu-HU" smtClean="0"/>
              <a:t>‹#›</a:t>
            </a:fld>
            <a:endParaRPr lang="hu-HU"/>
          </a:p>
        </p:txBody>
      </p:sp>
    </p:spTree>
    <p:extLst>
      <p:ext uri="{BB962C8B-B14F-4D97-AF65-F5344CB8AC3E}">
        <p14:creationId xmlns:p14="http://schemas.microsoft.com/office/powerpoint/2010/main" val="2355972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74B40D-CDE7-4DC3-841E-856EB7AA7BAB}" type="datetimeFigureOut">
              <a:rPr lang="hu-HU" smtClean="0"/>
              <a:t>2020. 01. 25.</a:t>
            </a:fld>
            <a:endParaRPr lang="hu-HU"/>
          </a:p>
        </p:txBody>
      </p:sp>
      <p:sp>
        <p:nvSpPr>
          <p:cNvPr id="3" name="Footer Placeholder 2"/>
          <p:cNvSpPr>
            <a:spLocks noGrp="1"/>
          </p:cNvSpPr>
          <p:nvPr>
            <p:ph type="ftr" sz="quarter" idx="11"/>
          </p:nvPr>
        </p:nvSpPr>
        <p:spPr/>
        <p:txBody>
          <a:bodyPr/>
          <a:lstStyle/>
          <a:p>
            <a:endParaRPr lang="hu-HU"/>
          </a:p>
        </p:txBody>
      </p:sp>
      <p:sp>
        <p:nvSpPr>
          <p:cNvPr id="4" name="Slide Number Placeholder 3"/>
          <p:cNvSpPr>
            <a:spLocks noGrp="1"/>
          </p:cNvSpPr>
          <p:nvPr>
            <p:ph type="sldNum" sz="quarter" idx="12"/>
          </p:nvPr>
        </p:nvSpPr>
        <p:spPr/>
        <p:txBody>
          <a:bodyPr/>
          <a:lstStyle/>
          <a:p>
            <a:fld id="{082E54FB-5098-4326-AB49-3E1E5CCAE8A3}" type="slidenum">
              <a:rPr lang="hu-HU" smtClean="0"/>
              <a:t>‹#›</a:t>
            </a:fld>
            <a:endParaRPr lang="hu-HU"/>
          </a:p>
        </p:txBody>
      </p:sp>
    </p:spTree>
    <p:extLst>
      <p:ext uri="{BB962C8B-B14F-4D97-AF65-F5344CB8AC3E}">
        <p14:creationId xmlns:p14="http://schemas.microsoft.com/office/powerpoint/2010/main" val="2841612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743891" y="432012"/>
            <a:ext cx="3483204" cy="1512041"/>
          </a:xfrm>
        </p:spPr>
        <p:txBody>
          <a:bodyPr anchor="b"/>
          <a:lstStyle>
            <a:lvl1pPr>
              <a:defRPr sz="2835"/>
            </a:lvl1pPr>
          </a:lstStyle>
          <a:p>
            <a:r>
              <a:rPr lang="hu-HU" smtClean="0"/>
              <a:t>Mintacím szerkesztése</a:t>
            </a:r>
            <a:endParaRPr lang="en-US" dirty="0"/>
          </a:p>
        </p:txBody>
      </p:sp>
      <p:sp>
        <p:nvSpPr>
          <p:cNvPr id="3" name="Content Placeholder 2"/>
          <p:cNvSpPr>
            <a:spLocks noGrp="1"/>
          </p:cNvSpPr>
          <p:nvPr>
            <p:ph idx="1"/>
          </p:nvPr>
        </p:nvSpPr>
        <p:spPr>
          <a:xfrm>
            <a:off x="4591306" y="933026"/>
            <a:ext cx="5467380" cy="4605124"/>
          </a:xfrm>
        </p:spPr>
        <p:txBody>
          <a:bodyPr/>
          <a:lstStyle>
            <a:lvl1pPr>
              <a:defRPr sz="2835"/>
            </a:lvl1pPr>
            <a:lvl2pPr>
              <a:defRPr sz="2480"/>
            </a:lvl2pPr>
            <a:lvl3pPr>
              <a:defRPr sz="2126"/>
            </a:lvl3pPr>
            <a:lvl4pPr>
              <a:defRPr sz="1772"/>
            </a:lvl4pPr>
            <a:lvl5pPr>
              <a:defRPr sz="1772"/>
            </a:lvl5pPr>
            <a:lvl6pPr>
              <a:defRPr sz="1772"/>
            </a:lvl6pPr>
            <a:lvl7pPr>
              <a:defRPr sz="1772"/>
            </a:lvl7pPr>
            <a:lvl8pPr>
              <a:defRPr sz="1772"/>
            </a:lvl8pPr>
            <a:lvl9pPr>
              <a:defRPr sz="1772"/>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Text Placeholder 3"/>
          <p:cNvSpPr>
            <a:spLocks noGrp="1"/>
          </p:cNvSpPr>
          <p:nvPr>
            <p:ph type="body" sz="half" idx="2"/>
          </p:nvPr>
        </p:nvSpPr>
        <p:spPr>
          <a:xfrm>
            <a:off x="743891" y="1944052"/>
            <a:ext cx="3483204" cy="3601598"/>
          </a:xfrm>
        </p:spPr>
        <p:txBody>
          <a:bodyPr/>
          <a:lstStyle>
            <a:lvl1pPr marL="0" indent="0">
              <a:buNone/>
              <a:defRPr sz="1417"/>
            </a:lvl1pPr>
            <a:lvl2pPr marL="404988" indent="0">
              <a:buNone/>
              <a:defRPr sz="1240"/>
            </a:lvl2pPr>
            <a:lvl3pPr marL="809976" indent="0">
              <a:buNone/>
              <a:defRPr sz="1063"/>
            </a:lvl3pPr>
            <a:lvl4pPr marL="1214963" indent="0">
              <a:buNone/>
              <a:defRPr sz="886"/>
            </a:lvl4pPr>
            <a:lvl5pPr marL="1619951" indent="0">
              <a:buNone/>
              <a:defRPr sz="886"/>
            </a:lvl5pPr>
            <a:lvl6pPr marL="2024939" indent="0">
              <a:buNone/>
              <a:defRPr sz="886"/>
            </a:lvl6pPr>
            <a:lvl7pPr marL="2429927" indent="0">
              <a:buNone/>
              <a:defRPr sz="886"/>
            </a:lvl7pPr>
            <a:lvl8pPr marL="2834914" indent="0">
              <a:buNone/>
              <a:defRPr sz="886"/>
            </a:lvl8pPr>
            <a:lvl9pPr marL="3239902" indent="0">
              <a:buNone/>
              <a:defRPr sz="886"/>
            </a:lvl9pPr>
          </a:lstStyle>
          <a:p>
            <a:pPr lvl="0"/>
            <a:r>
              <a:rPr lang="hu-HU" smtClean="0"/>
              <a:t>Mintaszöveg szerkesztése</a:t>
            </a:r>
          </a:p>
        </p:txBody>
      </p:sp>
      <p:sp>
        <p:nvSpPr>
          <p:cNvPr id="5" name="Date Placeholder 4"/>
          <p:cNvSpPr>
            <a:spLocks noGrp="1"/>
          </p:cNvSpPr>
          <p:nvPr>
            <p:ph type="dt" sz="half" idx="10"/>
          </p:nvPr>
        </p:nvSpPr>
        <p:spPr/>
        <p:txBody>
          <a:bodyPr/>
          <a:lstStyle/>
          <a:p>
            <a:fld id="{7B74B40D-CDE7-4DC3-841E-856EB7AA7BAB}" type="datetimeFigureOut">
              <a:rPr lang="hu-HU" smtClean="0"/>
              <a:t>2020. 01. 25.</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082E54FB-5098-4326-AB49-3E1E5CCAE8A3}" type="slidenum">
              <a:rPr lang="hu-HU" smtClean="0"/>
              <a:t>‹#›</a:t>
            </a:fld>
            <a:endParaRPr lang="hu-HU"/>
          </a:p>
        </p:txBody>
      </p:sp>
    </p:spTree>
    <p:extLst>
      <p:ext uri="{BB962C8B-B14F-4D97-AF65-F5344CB8AC3E}">
        <p14:creationId xmlns:p14="http://schemas.microsoft.com/office/powerpoint/2010/main" val="314854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743891" y="432012"/>
            <a:ext cx="3483204" cy="1512041"/>
          </a:xfrm>
        </p:spPr>
        <p:txBody>
          <a:bodyPr anchor="b"/>
          <a:lstStyle>
            <a:lvl1pPr>
              <a:defRPr sz="2835"/>
            </a:lvl1pPr>
          </a:lstStyle>
          <a:p>
            <a:r>
              <a:rPr lang="hu-HU" smtClean="0"/>
              <a:t>Mintacím szerkesztése</a:t>
            </a:r>
            <a:endParaRPr lang="en-US" dirty="0"/>
          </a:p>
        </p:txBody>
      </p:sp>
      <p:sp>
        <p:nvSpPr>
          <p:cNvPr id="3" name="Picture Placeholder 2"/>
          <p:cNvSpPr>
            <a:spLocks noGrp="1" noChangeAspect="1"/>
          </p:cNvSpPr>
          <p:nvPr>
            <p:ph type="pic" idx="1"/>
          </p:nvPr>
        </p:nvSpPr>
        <p:spPr>
          <a:xfrm>
            <a:off x="4591306" y="933026"/>
            <a:ext cx="5467380" cy="4605124"/>
          </a:xfrm>
        </p:spPr>
        <p:txBody>
          <a:bodyPr anchor="t"/>
          <a:lstStyle>
            <a:lvl1pPr marL="0" indent="0">
              <a:buNone/>
              <a:defRPr sz="2835"/>
            </a:lvl1pPr>
            <a:lvl2pPr marL="404988" indent="0">
              <a:buNone/>
              <a:defRPr sz="2480"/>
            </a:lvl2pPr>
            <a:lvl3pPr marL="809976" indent="0">
              <a:buNone/>
              <a:defRPr sz="2126"/>
            </a:lvl3pPr>
            <a:lvl4pPr marL="1214963" indent="0">
              <a:buNone/>
              <a:defRPr sz="1772"/>
            </a:lvl4pPr>
            <a:lvl5pPr marL="1619951" indent="0">
              <a:buNone/>
              <a:defRPr sz="1772"/>
            </a:lvl5pPr>
            <a:lvl6pPr marL="2024939" indent="0">
              <a:buNone/>
              <a:defRPr sz="1772"/>
            </a:lvl6pPr>
            <a:lvl7pPr marL="2429927" indent="0">
              <a:buNone/>
              <a:defRPr sz="1772"/>
            </a:lvl7pPr>
            <a:lvl8pPr marL="2834914" indent="0">
              <a:buNone/>
              <a:defRPr sz="1772"/>
            </a:lvl8pPr>
            <a:lvl9pPr marL="3239902" indent="0">
              <a:buNone/>
              <a:defRPr sz="1772"/>
            </a:lvl9pPr>
          </a:lstStyle>
          <a:p>
            <a:r>
              <a:rPr lang="hu-HU" smtClean="0"/>
              <a:t>Kép beszúrásához kattintson az ikonra</a:t>
            </a:r>
            <a:endParaRPr lang="en-US" dirty="0"/>
          </a:p>
        </p:txBody>
      </p:sp>
      <p:sp>
        <p:nvSpPr>
          <p:cNvPr id="4" name="Text Placeholder 3"/>
          <p:cNvSpPr>
            <a:spLocks noGrp="1"/>
          </p:cNvSpPr>
          <p:nvPr>
            <p:ph type="body" sz="half" idx="2"/>
          </p:nvPr>
        </p:nvSpPr>
        <p:spPr>
          <a:xfrm>
            <a:off x="743891" y="1944052"/>
            <a:ext cx="3483204" cy="3601598"/>
          </a:xfrm>
        </p:spPr>
        <p:txBody>
          <a:bodyPr/>
          <a:lstStyle>
            <a:lvl1pPr marL="0" indent="0">
              <a:buNone/>
              <a:defRPr sz="1417"/>
            </a:lvl1pPr>
            <a:lvl2pPr marL="404988" indent="0">
              <a:buNone/>
              <a:defRPr sz="1240"/>
            </a:lvl2pPr>
            <a:lvl3pPr marL="809976" indent="0">
              <a:buNone/>
              <a:defRPr sz="1063"/>
            </a:lvl3pPr>
            <a:lvl4pPr marL="1214963" indent="0">
              <a:buNone/>
              <a:defRPr sz="886"/>
            </a:lvl4pPr>
            <a:lvl5pPr marL="1619951" indent="0">
              <a:buNone/>
              <a:defRPr sz="886"/>
            </a:lvl5pPr>
            <a:lvl6pPr marL="2024939" indent="0">
              <a:buNone/>
              <a:defRPr sz="886"/>
            </a:lvl6pPr>
            <a:lvl7pPr marL="2429927" indent="0">
              <a:buNone/>
              <a:defRPr sz="886"/>
            </a:lvl7pPr>
            <a:lvl8pPr marL="2834914" indent="0">
              <a:buNone/>
              <a:defRPr sz="886"/>
            </a:lvl8pPr>
            <a:lvl9pPr marL="3239902" indent="0">
              <a:buNone/>
              <a:defRPr sz="886"/>
            </a:lvl9pPr>
          </a:lstStyle>
          <a:p>
            <a:pPr lvl="0"/>
            <a:r>
              <a:rPr lang="hu-HU" smtClean="0"/>
              <a:t>Mintaszöveg szerkesztése</a:t>
            </a:r>
          </a:p>
        </p:txBody>
      </p:sp>
      <p:sp>
        <p:nvSpPr>
          <p:cNvPr id="5" name="Date Placeholder 4"/>
          <p:cNvSpPr>
            <a:spLocks noGrp="1"/>
          </p:cNvSpPr>
          <p:nvPr>
            <p:ph type="dt" sz="half" idx="10"/>
          </p:nvPr>
        </p:nvSpPr>
        <p:spPr/>
        <p:txBody>
          <a:bodyPr/>
          <a:lstStyle/>
          <a:p>
            <a:fld id="{7B74B40D-CDE7-4DC3-841E-856EB7AA7BAB}" type="datetimeFigureOut">
              <a:rPr lang="hu-HU" smtClean="0"/>
              <a:t>2020. 01. 25.</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082E54FB-5098-4326-AB49-3E1E5CCAE8A3}" type="slidenum">
              <a:rPr lang="hu-HU" smtClean="0"/>
              <a:t>‹#›</a:t>
            </a:fld>
            <a:endParaRPr lang="hu-HU"/>
          </a:p>
        </p:txBody>
      </p:sp>
    </p:spTree>
    <p:extLst>
      <p:ext uri="{BB962C8B-B14F-4D97-AF65-F5344CB8AC3E}">
        <p14:creationId xmlns:p14="http://schemas.microsoft.com/office/powerpoint/2010/main" val="3280362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2484" y="345010"/>
            <a:ext cx="9314796" cy="1252534"/>
          </a:xfrm>
          <a:prstGeom prst="rect">
            <a:avLst/>
          </a:prstGeom>
        </p:spPr>
        <p:txBody>
          <a:bodyPr vert="horz" lIns="91440" tIns="45720" rIns="91440" bIns="45720" rtlCol="0" anchor="ctr">
            <a:normAutofit/>
          </a:bodyPr>
          <a:lstStyle/>
          <a:p>
            <a:r>
              <a:rPr lang="hu-HU" smtClean="0"/>
              <a:t>Mintacím szerkesztése</a:t>
            </a:r>
            <a:endParaRPr lang="en-US" dirty="0"/>
          </a:p>
        </p:txBody>
      </p:sp>
      <p:sp>
        <p:nvSpPr>
          <p:cNvPr id="3" name="Text Placeholder 2"/>
          <p:cNvSpPr>
            <a:spLocks noGrp="1"/>
          </p:cNvSpPr>
          <p:nvPr>
            <p:ph type="body" idx="1"/>
          </p:nvPr>
        </p:nvSpPr>
        <p:spPr>
          <a:xfrm>
            <a:off x="742484" y="1725046"/>
            <a:ext cx="9314796" cy="4111612"/>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2"/>
          </p:nvPr>
        </p:nvSpPr>
        <p:spPr>
          <a:xfrm>
            <a:off x="742484" y="6006163"/>
            <a:ext cx="2429947" cy="345009"/>
          </a:xfrm>
          <a:prstGeom prst="rect">
            <a:avLst/>
          </a:prstGeom>
        </p:spPr>
        <p:txBody>
          <a:bodyPr vert="horz" lIns="91440" tIns="45720" rIns="91440" bIns="45720" rtlCol="0" anchor="ctr"/>
          <a:lstStyle>
            <a:lvl1pPr algn="l">
              <a:defRPr sz="1063">
                <a:solidFill>
                  <a:schemeClr val="tx1">
                    <a:tint val="75000"/>
                  </a:schemeClr>
                </a:solidFill>
              </a:defRPr>
            </a:lvl1pPr>
          </a:lstStyle>
          <a:p>
            <a:fld id="{7B74B40D-CDE7-4DC3-841E-856EB7AA7BAB}" type="datetimeFigureOut">
              <a:rPr lang="hu-HU" smtClean="0"/>
              <a:t>2020. 01. 25.</a:t>
            </a:fld>
            <a:endParaRPr lang="hu-HU"/>
          </a:p>
        </p:txBody>
      </p:sp>
      <p:sp>
        <p:nvSpPr>
          <p:cNvPr id="5" name="Footer Placeholder 4"/>
          <p:cNvSpPr>
            <a:spLocks noGrp="1"/>
          </p:cNvSpPr>
          <p:nvPr>
            <p:ph type="ftr" sz="quarter" idx="3"/>
          </p:nvPr>
        </p:nvSpPr>
        <p:spPr>
          <a:xfrm>
            <a:off x="3577422" y="6006163"/>
            <a:ext cx="3644920" cy="345009"/>
          </a:xfrm>
          <a:prstGeom prst="rect">
            <a:avLst/>
          </a:prstGeom>
        </p:spPr>
        <p:txBody>
          <a:bodyPr vert="horz" lIns="91440" tIns="45720" rIns="91440" bIns="45720" rtlCol="0" anchor="ctr"/>
          <a:lstStyle>
            <a:lvl1pPr algn="ctr">
              <a:defRPr sz="1063">
                <a:solidFill>
                  <a:schemeClr val="tx1">
                    <a:tint val="75000"/>
                  </a:schemeClr>
                </a:solidFill>
              </a:defRPr>
            </a:lvl1pPr>
          </a:lstStyle>
          <a:p>
            <a:endParaRPr lang="hu-HU"/>
          </a:p>
        </p:txBody>
      </p:sp>
      <p:sp>
        <p:nvSpPr>
          <p:cNvPr id="6" name="Slide Number Placeholder 5"/>
          <p:cNvSpPr>
            <a:spLocks noGrp="1"/>
          </p:cNvSpPr>
          <p:nvPr>
            <p:ph type="sldNum" sz="quarter" idx="4"/>
          </p:nvPr>
        </p:nvSpPr>
        <p:spPr>
          <a:xfrm>
            <a:off x="7627332" y="6006163"/>
            <a:ext cx="2429947" cy="345009"/>
          </a:xfrm>
          <a:prstGeom prst="rect">
            <a:avLst/>
          </a:prstGeom>
        </p:spPr>
        <p:txBody>
          <a:bodyPr vert="horz" lIns="91440" tIns="45720" rIns="91440" bIns="45720" rtlCol="0" anchor="ctr"/>
          <a:lstStyle>
            <a:lvl1pPr algn="r">
              <a:defRPr sz="1063">
                <a:solidFill>
                  <a:schemeClr val="tx1">
                    <a:tint val="75000"/>
                  </a:schemeClr>
                </a:solidFill>
              </a:defRPr>
            </a:lvl1pPr>
          </a:lstStyle>
          <a:p>
            <a:fld id="{082E54FB-5098-4326-AB49-3E1E5CCAE8A3}" type="slidenum">
              <a:rPr lang="hu-HU" smtClean="0"/>
              <a:t>‹#›</a:t>
            </a:fld>
            <a:endParaRPr lang="hu-HU"/>
          </a:p>
        </p:txBody>
      </p:sp>
    </p:spTree>
    <p:extLst>
      <p:ext uri="{BB962C8B-B14F-4D97-AF65-F5344CB8AC3E}">
        <p14:creationId xmlns:p14="http://schemas.microsoft.com/office/powerpoint/2010/main" val="21148414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809976" rtl="0" eaLnBrk="1" latinLnBrk="0" hangingPunct="1">
        <a:lnSpc>
          <a:spcPct val="90000"/>
        </a:lnSpc>
        <a:spcBef>
          <a:spcPct val="0"/>
        </a:spcBef>
        <a:buNone/>
        <a:defRPr sz="3898" kern="1200">
          <a:solidFill>
            <a:schemeClr val="tx1"/>
          </a:solidFill>
          <a:latin typeface="+mj-lt"/>
          <a:ea typeface="+mj-ea"/>
          <a:cs typeface="+mj-cs"/>
        </a:defRPr>
      </a:lvl1pPr>
    </p:titleStyle>
    <p:bodyStyle>
      <a:lvl1pPr marL="202494" indent="-202494" algn="l" defTabSz="809976" rtl="0" eaLnBrk="1" latinLnBrk="0" hangingPunct="1">
        <a:lnSpc>
          <a:spcPct val="90000"/>
        </a:lnSpc>
        <a:spcBef>
          <a:spcPts val="886"/>
        </a:spcBef>
        <a:buFont typeface="Arial" panose="020B0604020202020204" pitchFamily="34" charset="0"/>
        <a:buChar char="•"/>
        <a:defRPr sz="2480" kern="1200">
          <a:solidFill>
            <a:schemeClr val="tx1"/>
          </a:solidFill>
          <a:latin typeface="+mn-lt"/>
          <a:ea typeface="+mn-ea"/>
          <a:cs typeface="+mn-cs"/>
        </a:defRPr>
      </a:lvl1pPr>
      <a:lvl2pPr marL="607482" indent="-202494" algn="l" defTabSz="809976" rtl="0" eaLnBrk="1" latinLnBrk="0" hangingPunct="1">
        <a:lnSpc>
          <a:spcPct val="90000"/>
        </a:lnSpc>
        <a:spcBef>
          <a:spcPts val="443"/>
        </a:spcBef>
        <a:buFont typeface="Arial" panose="020B0604020202020204" pitchFamily="34" charset="0"/>
        <a:buChar char="•"/>
        <a:defRPr sz="2126" kern="1200">
          <a:solidFill>
            <a:schemeClr val="tx1"/>
          </a:solidFill>
          <a:latin typeface="+mn-lt"/>
          <a:ea typeface="+mn-ea"/>
          <a:cs typeface="+mn-cs"/>
        </a:defRPr>
      </a:lvl2pPr>
      <a:lvl3pPr marL="1012469" indent="-202494" algn="l" defTabSz="809976" rtl="0" eaLnBrk="1" latinLnBrk="0" hangingPunct="1">
        <a:lnSpc>
          <a:spcPct val="90000"/>
        </a:lnSpc>
        <a:spcBef>
          <a:spcPts val="443"/>
        </a:spcBef>
        <a:buFont typeface="Arial" panose="020B0604020202020204" pitchFamily="34" charset="0"/>
        <a:buChar char="•"/>
        <a:defRPr sz="1772" kern="1200">
          <a:solidFill>
            <a:schemeClr val="tx1"/>
          </a:solidFill>
          <a:latin typeface="+mn-lt"/>
          <a:ea typeface="+mn-ea"/>
          <a:cs typeface="+mn-cs"/>
        </a:defRPr>
      </a:lvl3pPr>
      <a:lvl4pPr marL="1417457" indent="-202494" algn="l" defTabSz="809976" rtl="0" eaLnBrk="1" latinLnBrk="0" hangingPunct="1">
        <a:lnSpc>
          <a:spcPct val="90000"/>
        </a:lnSpc>
        <a:spcBef>
          <a:spcPts val="443"/>
        </a:spcBef>
        <a:buFont typeface="Arial" panose="020B0604020202020204" pitchFamily="34" charset="0"/>
        <a:buChar char="•"/>
        <a:defRPr sz="1594" kern="1200">
          <a:solidFill>
            <a:schemeClr val="tx1"/>
          </a:solidFill>
          <a:latin typeface="+mn-lt"/>
          <a:ea typeface="+mn-ea"/>
          <a:cs typeface="+mn-cs"/>
        </a:defRPr>
      </a:lvl4pPr>
      <a:lvl5pPr marL="1822445" indent="-202494" algn="l" defTabSz="809976" rtl="0" eaLnBrk="1" latinLnBrk="0" hangingPunct="1">
        <a:lnSpc>
          <a:spcPct val="90000"/>
        </a:lnSpc>
        <a:spcBef>
          <a:spcPts val="443"/>
        </a:spcBef>
        <a:buFont typeface="Arial" panose="020B0604020202020204" pitchFamily="34" charset="0"/>
        <a:buChar char="•"/>
        <a:defRPr sz="1594" kern="1200">
          <a:solidFill>
            <a:schemeClr val="tx1"/>
          </a:solidFill>
          <a:latin typeface="+mn-lt"/>
          <a:ea typeface="+mn-ea"/>
          <a:cs typeface="+mn-cs"/>
        </a:defRPr>
      </a:lvl5pPr>
      <a:lvl6pPr marL="2227433" indent="-202494" algn="l" defTabSz="809976" rtl="0" eaLnBrk="1" latinLnBrk="0" hangingPunct="1">
        <a:lnSpc>
          <a:spcPct val="90000"/>
        </a:lnSpc>
        <a:spcBef>
          <a:spcPts val="443"/>
        </a:spcBef>
        <a:buFont typeface="Arial" panose="020B0604020202020204" pitchFamily="34" charset="0"/>
        <a:buChar char="•"/>
        <a:defRPr sz="1594" kern="1200">
          <a:solidFill>
            <a:schemeClr val="tx1"/>
          </a:solidFill>
          <a:latin typeface="+mn-lt"/>
          <a:ea typeface="+mn-ea"/>
          <a:cs typeface="+mn-cs"/>
        </a:defRPr>
      </a:lvl6pPr>
      <a:lvl7pPr marL="2632420" indent="-202494" algn="l" defTabSz="809976" rtl="0" eaLnBrk="1" latinLnBrk="0" hangingPunct="1">
        <a:lnSpc>
          <a:spcPct val="90000"/>
        </a:lnSpc>
        <a:spcBef>
          <a:spcPts val="443"/>
        </a:spcBef>
        <a:buFont typeface="Arial" panose="020B0604020202020204" pitchFamily="34" charset="0"/>
        <a:buChar char="•"/>
        <a:defRPr sz="1594" kern="1200">
          <a:solidFill>
            <a:schemeClr val="tx1"/>
          </a:solidFill>
          <a:latin typeface="+mn-lt"/>
          <a:ea typeface="+mn-ea"/>
          <a:cs typeface="+mn-cs"/>
        </a:defRPr>
      </a:lvl7pPr>
      <a:lvl8pPr marL="3037408" indent="-202494" algn="l" defTabSz="809976" rtl="0" eaLnBrk="1" latinLnBrk="0" hangingPunct="1">
        <a:lnSpc>
          <a:spcPct val="90000"/>
        </a:lnSpc>
        <a:spcBef>
          <a:spcPts val="443"/>
        </a:spcBef>
        <a:buFont typeface="Arial" panose="020B0604020202020204" pitchFamily="34" charset="0"/>
        <a:buChar char="•"/>
        <a:defRPr sz="1594" kern="1200">
          <a:solidFill>
            <a:schemeClr val="tx1"/>
          </a:solidFill>
          <a:latin typeface="+mn-lt"/>
          <a:ea typeface="+mn-ea"/>
          <a:cs typeface="+mn-cs"/>
        </a:defRPr>
      </a:lvl8pPr>
      <a:lvl9pPr marL="3442396" indent="-202494" algn="l" defTabSz="809976" rtl="0" eaLnBrk="1" latinLnBrk="0" hangingPunct="1">
        <a:lnSpc>
          <a:spcPct val="90000"/>
        </a:lnSpc>
        <a:spcBef>
          <a:spcPts val="443"/>
        </a:spcBef>
        <a:buFont typeface="Arial" panose="020B0604020202020204" pitchFamily="34" charset="0"/>
        <a:buChar char="•"/>
        <a:defRPr sz="1594" kern="1200">
          <a:solidFill>
            <a:schemeClr val="tx1"/>
          </a:solidFill>
          <a:latin typeface="+mn-lt"/>
          <a:ea typeface="+mn-ea"/>
          <a:cs typeface="+mn-cs"/>
        </a:defRPr>
      </a:lvl9pPr>
    </p:bodyStyle>
    <p:otherStyle>
      <a:defPPr>
        <a:defRPr lang="en-US"/>
      </a:defPPr>
      <a:lvl1pPr marL="0" algn="l" defTabSz="809976" rtl="0" eaLnBrk="1" latinLnBrk="0" hangingPunct="1">
        <a:defRPr sz="1594" kern="1200">
          <a:solidFill>
            <a:schemeClr val="tx1"/>
          </a:solidFill>
          <a:latin typeface="+mn-lt"/>
          <a:ea typeface="+mn-ea"/>
          <a:cs typeface="+mn-cs"/>
        </a:defRPr>
      </a:lvl1pPr>
      <a:lvl2pPr marL="404988" algn="l" defTabSz="809976" rtl="0" eaLnBrk="1" latinLnBrk="0" hangingPunct="1">
        <a:defRPr sz="1594" kern="1200">
          <a:solidFill>
            <a:schemeClr val="tx1"/>
          </a:solidFill>
          <a:latin typeface="+mn-lt"/>
          <a:ea typeface="+mn-ea"/>
          <a:cs typeface="+mn-cs"/>
        </a:defRPr>
      </a:lvl2pPr>
      <a:lvl3pPr marL="809976" algn="l" defTabSz="809976" rtl="0" eaLnBrk="1" latinLnBrk="0" hangingPunct="1">
        <a:defRPr sz="1594" kern="1200">
          <a:solidFill>
            <a:schemeClr val="tx1"/>
          </a:solidFill>
          <a:latin typeface="+mn-lt"/>
          <a:ea typeface="+mn-ea"/>
          <a:cs typeface="+mn-cs"/>
        </a:defRPr>
      </a:lvl3pPr>
      <a:lvl4pPr marL="1214963" algn="l" defTabSz="809976" rtl="0" eaLnBrk="1" latinLnBrk="0" hangingPunct="1">
        <a:defRPr sz="1594" kern="1200">
          <a:solidFill>
            <a:schemeClr val="tx1"/>
          </a:solidFill>
          <a:latin typeface="+mn-lt"/>
          <a:ea typeface="+mn-ea"/>
          <a:cs typeface="+mn-cs"/>
        </a:defRPr>
      </a:lvl4pPr>
      <a:lvl5pPr marL="1619951" algn="l" defTabSz="809976" rtl="0" eaLnBrk="1" latinLnBrk="0" hangingPunct="1">
        <a:defRPr sz="1594" kern="1200">
          <a:solidFill>
            <a:schemeClr val="tx1"/>
          </a:solidFill>
          <a:latin typeface="+mn-lt"/>
          <a:ea typeface="+mn-ea"/>
          <a:cs typeface="+mn-cs"/>
        </a:defRPr>
      </a:lvl5pPr>
      <a:lvl6pPr marL="2024939" algn="l" defTabSz="809976" rtl="0" eaLnBrk="1" latinLnBrk="0" hangingPunct="1">
        <a:defRPr sz="1594" kern="1200">
          <a:solidFill>
            <a:schemeClr val="tx1"/>
          </a:solidFill>
          <a:latin typeface="+mn-lt"/>
          <a:ea typeface="+mn-ea"/>
          <a:cs typeface="+mn-cs"/>
        </a:defRPr>
      </a:lvl6pPr>
      <a:lvl7pPr marL="2429927" algn="l" defTabSz="809976" rtl="0" eaLnBrk="1" latinLnBrk="0" hangingPunct="1">
        <a:defRPr sz="1594" kern="1200">
          <a:solidFill>
            <a:schemeClr val="tx1"/>
          </a:solidFill>
          <a:latin typeface="+mn-lt"/>
          <a:ea typeface="+mn-ea"/>
          <a:cs typeface="+mn-cs"/>
        </a:defRPr>
      </a:lvl7pPr>
      <a:lvl8pPr marL="2834914" algn="l" defTabSz="809976" rtl="0" eaLnBrk="1" latinLnBrk="0" hangingPunct="1">
        <a:defRPr sz="1594" kern="1200">
          <a:solidFill>
            <a:schemeClr val="tx1"/>
          </a:solidFill>
          <a:latin typeface="+mn-lt"/>
          <a:ea typeface="+mn-ea"/>
          <a:cs typeface="+mn-cs"/>
        </a:defRPr>
      </a:lvl8pPr>
      <a:lvl9pPr marL="3239902" algn="l" defTabSz="809976" rtl="0" eaLnBrk="1" latinLnBrk="0" hangingPunct="1">
        <a:defRPr sz="159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9.xml"/><Relationship Id="rId7" Type="http://schemas.openxmlformats.org/officeDocument/2006/relationships/image" Target="../media/image1.gif"/><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11.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62.xml"/></Relationships>
</file>

<file path=ppt/slides/_rels/slide100.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104.gif"/><Relationship Id="rId1" Type="http://schemas.openxmlformats.org/officeDocument/2006/relationships/slideLayout" Target="../slideLayouts/slideLayout1.xml"/><Relationship Id="rId6" Type="http://schemas.openxmlformats.org/officeDocument/2006/relationships/slide" Target="slide152.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48.xml"/></Relationships>
</file>

<file path=ppt/slides/_rels/slide10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105.gif"/><Relationship Id="rId1" Type="http://schemas.openxmlformats.org/officeDocument/2006/relationships/slideLayout" Target="../slideLayouts/slideLayout1.xml"/><Relationship Id="rId6" Type="http://schemas.openxmlformats.org/officeDocument/2006/relationships/slide" Target="slide153.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49.xml"/></Relationships>
</file>

<file path=ppt/slides/_rels/slide10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106.gif"/><Relationship Id="rId1" Type="http://schemas.openxmlformats.org/officeDocument/2006/relationships/slideLayout" Target="../slideLayouts/slideLayout1.xml"/><Relationship Id="rId6" Type="http://schemas.openxmlformats.org/officeDocument/2006/relationships/slide" Target="slide154.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50.xml"/></Relationships>
</file>

<file path=ppt/slides/_rels/slide10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107.gif"/><Relationship Id="rId1" Type="http://schemas.openxmlformats.org/officeDocument/2006/relationships/slideLayout" Target="../slideLayouts/slideLayout1.xml"/><Relationship Id="rId6" Type="http://schemas.openxmlformats.org/officeDocument/2006/relationships/slide" Target="slide155.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51.xml"/></Relationships>
</file>

<file path=ppt/slides/_rels/slide10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108.gif"/><Relationship Id="rId1" Type="http://schemas.openxmlformats.org/officeDocument/2006/relationships/slideLayout" Target="../slideLayouts/slideLayout1.xml"/><Relationship Id="rId6" Type="http://schemas.openxmlformats.org/officeDocument/2006/relationships/slide" Target="slide156.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52.xml"/></Relationships>
</file>

<file path=ppt/slides/_rels/slide105.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109.gif"/><Relationship Id="rId1" Type="http://schemas.openxmlformats.org/officeDocument/2006/relationships/slideLayout" Target="../slideLayouts/slideLayout1.xml"/><Relationship Id="rId6" Type="http://schemas.openxmlformats.org/officeDocument/2006/relationships/slide" Target="slide157.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53.xml"/></Relationships>
</file>

<file path=ppt/slides/_rels/slide106.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110.gif"/><Relationship Id="rId1" Type="http://schemas.openxmlformats.org/officeDocument/2006/relationships/slideLayout" Target="../slideLayouts/slideLayout1.xml"/><Relationship Id="rId6" Type="http://schemas.openxmlformats.org/officeDocument/2006/relationships/slide" Target="slide158.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54.xml"/></Relationships>
</file>

<file path=ppt/slides/_rels/slide107.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111.gif"/><Relationship Id="rId1" Type="http://schemas.openxmlformats.org/officeDocument/2006/relationships/slideLayout" Target="../slideLayouts/slideLayout1.xml"/><Relationship Id="rId6" Type="http://schemas.openxmlformats.org/officeDocument/2006/relationships/slide" Target="slide159.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55.xml"/></Relationships>
</file>

<file path=ppt/slides/_rels/slide108.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112.gif"/><Relationship Id="rId1" Type="http://schemas.openxmlformats.org/officeDocument/2006/relationships/slideLayout" Target="../slideLayouts/slideLayout1.xml"/><Relationship Id="rId6" Type="http://schemas.openxmlformats.org/officeDocument/2006/relationships/slide" Target="slide160.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56.xml"/></Relationships>
</file>

<file path=ppt/slides/_rels/slide109.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1.gif"/><Relationship Id="rId7" Type="http://schemas.openxmlformats.org/officeDocument/2006/relationships/image" Target="../media/image6.gif"/><Relationship Id="rId2" Type="http://schemas.openxmlformats.org/officeDocument/2006/relationships/image" Target="../media/image58.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60.gif"/><Relationship Id="rId10" Type="http://schemas.openxmlformats.org/officeDocument/2006/relationships/image" Target="../media/image61.gif"/><Relationship Id="rId4" Type="http://schemas.openxmlformats.org/officeDocument/2006/relationships/image" Target="../media/image59.gif"/><Relationship Id="rId9" Type="http://schemas.openxmlformats.org/officeDocument/2006/relationships/slide" Target="slide57.xml"/></Relationships>
</file>

<file path=ppt/slides/_rels/slide1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10.xml"/><Relationship Id="rId7" Type="http://schemas.openxmlformats.org/officeDocument/2006/relationships/image" Target="../media/image1.gif"/><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12.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63.xml"/></Relationships>
</file>

<file path=ppt/slides/_rels/slide110.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1.gif"/><Relationship Id="rId7" Type="http://schemas.openxmlformats.org/officeDocument/2006/relationships/image" Target="../media/image6.gif"/><Relationship Id="rId2" Type="http://schemas.openxmlformats.org/officeDocument/2006/relationships/image" Target="../media/image62.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60.gif"/><Relationship Id="rId10" Type="http://schemas.openxmlformats.org/officeDocument/2006/relationships/image" Target="../media/image61.gif"/><Relationship Id="rId4" Type="http://schemas.openxmlformats.org/officeDocument/2006/relationships/image" Target="../media/image59.gif"/><Relationship Id="rId9" Type="http://schemas.openxmlformats.org/officeDocument/2006/relationships/slide" Target="slide58.xml"/></Relationships>
</file>

<file path=ppt/slides/_rels/slide11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1.gif"/><Relationship Id="rId7" Type="http://schemas.openxmlformats.org/officeDocument/2006/relationships/image" Target="../media/image6.gif"/><Relationship Id="rId2" Type="http://schemas.openxmlformats.org/officeDocument/2006/relationships/image" Target="../media/image63.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60.gif"/><Relationship Id="rId10" Type="http://schemas.openxmlformats.org/officeDocument/2006/relationships/image" Target="../media/image61.gif"/><Relationship Id="rId4" Type="http://schemas.openxmlformats.org/officeDocument/2006/relationships/image" Target="../media/image59.gif"/><Relationship Id="rId9" Type="http://schemas.openxmlformats.org/officeDocument/2006/relationships/slide" Target="slide59.xml"/></Relationships>
</file>

<file path=ppt/slides/_rels/slide11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1.gif"/><Relationship Id="rId7" Type="http://schemas.openxmlformats.org/officeDocument/2006/relationships/image" Target="../media/image6.gif"/><Relationship Id="rId2" Type="http://schemas.openxmlformats.org/officeDocument/2006/relationships/image" Target="../media/image64.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60.gif"/><Relationship Id="rId10" Type="http://schemas.openxmlformats.org/officeDocument/2006/relationships/image" Target="../media/image61.gif"/><Relationship Id="rId4" Type="http://schemas.openxmlformats.org/officeDocument/2006/relationships/image" Target="../media/image59.gif"/><Relationship Id="rId9" Type="http://schemas.openxmlformats.org/officeDocument/2006/relationships/slide" Target="slide60.xml"/></Relationships>
</file>

<file path=ppt/slides/_rels/slide11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1.gif"/><Relationship Id="rId7" Type="http://schemas.openxmlformats.org/officeDocument/2006/relationships/image" Target="../media/image6.gif"/><Relationship Id="rId2" Type="http://schemas.openxmlformats.org/officeDocument/2006/relationships/image" Target="../media/image65.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60.gif"/><Relationship Id="rId10" Type="http://schemas.openxmlformats.org/officeDocument/2006/relationships/image" Target="../media/image61.gif"/><Relationship Id="rId4" Type="http://schemas.openxmlformats.org/officeDocument/2006/relationships/image" Target="../media/image59.gif"/><Relationship Id="rId9" Type="http://schemas.openxmlformats.org/officeDocument/2006/relationships/slide" Target="slide61.xml"/></Relationships>
</file>

<file path=ppt/slides/_rels/slide11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66.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62.xml"/></Relationships>
</file>

<file path=ppt/slides/_rels/slide115.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67.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63.xml"/></Relationships>
</file>

<file path=ppt/slides/_rels/slide116.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68.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64.xml"/></Relationships>
</file>

<file path=ppt/slides/_rels/slide117.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69.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65.xml"/></Relationships>
</file>

<file path=ppt/slides/_rels/slide118.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70.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66.xml"/></Relationships>
</file>

<file path=ppt/slides/_rels/slide119.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71.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67.xml"/></Relationships>
</file>

<file path=ppt/slides/_rels/slide1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11.xml"/><Relationship Id="rId7" Type="http://schemas.openxmlformats.org/officeDocument/2006/relationships/image" Target="../media/image1.gif"/><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13.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64.xml"/></Relationships>
</file>

<file path=ppt/slides/_rels/slide120.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72.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68.xml"/></Relationships>
</file>

<file path=ppt/slides/_rels/slide12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73.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69.xml"/></Relationships>
</file>

<file path=ppt/slides/_rels/slide12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74.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70.xml"/></Relationships>
</file>

<file path=ppt/slides/_rels/slide12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75.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71.xml"/></Relationships>
</file>

<file path=ppt/slides/_rels/slide12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76.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72.xml"/></Relationships>
</file>

<file path=ppt/slides/_rels/slide125.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77.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73.xml"/></Relationships>
</file>

<file path=ppt/slides/_rels/slide126.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78.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74.xml"/></Relationships>
</file>

<file path=ppt/slides/_rels/slide127.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79.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75.xml"/></Relationships>
</file>

<file path=ppt/slides/_rels/slide128.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80.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76.xml"/></Relationships>
</file>

<file path=ppt/slides/_rels/slide129.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81.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77.xml"/></Relationships>
</file>

<file path=ppt/slides/_rels/slide1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12.xml"/><Relationship Id="rId7" Type="http://schemas.openxmlformats.org/officeDocument/2006/relationships/image" Target="../media/image1.gif"/><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14.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65.xml"/></Relationships>
</file>

<file path=ppt/slides/_rels/slide130.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82.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78.xml"/></Relationships>
</file>

<file path=ppt/slides/_rels/slide13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83.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79.xml"/></Relationships>
</file>

<file path=ppt/slides/_rels/slide13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84.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80.xml"/></Relationships>
</file>

<file path=ppt/slides/_rels/slide13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85.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81.xml"/></Relationships>
</file>

<file path=ppt/slides/_rels/slide13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86.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82.xml"/></Relationships>
</file>

<file path=ppt/slides/_rels/slide135.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87.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83.xml"/></Relationships>
</file>

<file path=ppt/slides/_rels/slide136.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88.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84.xml"/></Relationships>
</file>

<file path=ppt/slides/_rels/slide137.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89.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85.xml"/></Relationships>
</file>

<file path=ppt/slides/_rels/slide138.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90.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86.xml"/></Relationships>
</file>

<file path=ppt/slides/_rels/slide139.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91.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87.xml"/></Relationships>
</file>

<file path=ppt/slides/_rels/slide1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13.xml"/><Relationship Id="rId7" Type="http://schemas.openxmlformats.org/officeDocument/2006/relationships/image" Target="../media/image1.gif"/><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15.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66.xml"/></Relationships>
</file>

<file path=ppt/slides/_rels/slide140.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92.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88.xml"/></Relationships>
</file>

<file path=ppt/slides/_rels/slide14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93.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89.xml"/></Relationships>
</file>

<file path=ppt/slides/_rels/slide14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94.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90.xml"/></Relationships>
</file>

<file path=ppt/slides/_rels/slide14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95.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91.xml"/></Relationships>
</file>

<file path=ppt/slides/_rels/slide14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96.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92.xml"/></Relationships>
</file>

<file path=ppt/slides/_rels/slide145.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97.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93.xml"/></Relationships>
</file>

<file path=ppt/slides/_rels/slide146.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98.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94.xml"/></Relationships>
</file>

<file path=ppt/slides/_rels/slide147.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99.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95.xml"/></Relationships>
</file>

<file path=ppt/slides/_rels/slide148.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100.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96.xml"/></Relationships>
</file>

<file path=ppt/slides/_rels/slide149.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101.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97.xml"/></Relationships>
</file>

<file path=ppt/slides/_rels/slide15.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14.xml"/><Relationship Id="rId7" Type="http://schemas.openxmlformats.org/officeDocument/2006/relationships/image" Target="../media/image1.gif"/><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16.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67.xml"/></Relationships>
</file>

<file path=ppt/slides/_rels/slide150.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102.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98.xml"/></Relationships>
</file>

<file path=ppt/slides/_rels/slide15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103.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99.xml"/></Relationships>
</file>

<file path=ppt/slides/_rels/slide15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104.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100.xml"/></Relationships>
</file>

<file path=ppt/slides/_rels/slide15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105.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101.xml"/></Relationships>
</file>

<file path=ppt/slides/_rels/slide15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106.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102.xml"/></Relationships>
</file>

<file path=ppt/slides/_rels/slide155.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107.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103.xml"/></Relationships>
</file>

<file path=ppt/slides/_rels/slide156.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108.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104.xml"/></Relationships>
</file>

<file path=ppt/slides/_rels/slide157.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109.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105.xml"/></Relationships>
</file>

<file path=ppt/slides/_rels/slide158.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110.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106.xml"/></Relationships>
</file>

<file path=ppt/slides/_rels/slide159.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111.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107.xml"/></Relationships>
</file>

<file path=ppt/slides/_rels/slide16.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15.xml"/><Relationship Id="rId7" Type="http://schemas.openxmlformats.org/officeDocument/2006/relationships/image" Target="../media/image1.gif"/><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17.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68.xml"/></Relationships>
</file>

<file path=ppt/slides/_rels/slide160.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112.gif"/><Relationship Id="rId1" Type="http://schemas.openxmlformats.org/officeDocument/2006/relationships/slideLayout" Target="../slideLayouts/slideLayout1.xml"/><Relationship Id="rId6" Type="http://schemas.openxmlformats.org/officeDocument/2006/relationships/slide" Target="slide16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108.xml"/></Relationships>
</file>

<file path=ppt/slides/_rels/slide16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16.xml"/><Relationship Id="rId7" Type="http://schemas.openxmlformats.org/officeDocument/2006/relationships/image" Target="../media/image1.gif"/><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18.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69.xml"/></Relationships>
</file>

<file path=ppt/slides/_rels/slide18.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17.xml"/><Relationship Id="rId7" Type="http://schemas.openxmlformats.org/officeDocument/2006/relationships/image" Target="../media/image1.gif"/><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19.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70.xml"/></Relationships>
</file>

<file path=ppt/slides/_rels/slide19.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18.xml"/><Relationship Id="rId7" Type="http://schemas.openxmlformats.org/officeDocument/2006/relationships/image" Target="../media/image1.gif"/><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20.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7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19.xml"/><Relationship Id="rId7" Type="http://schemas.openxmlformats.org/officeDocument/2006/relationships/image" Target="../media/image1.gif"/><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21.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72.xml"/></Relationships>
</file>

<file path=ppt/slides/_rels/slide2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20.xml"/><Relationship Id="rId7" Type="http://schemas.openxmlformats.org/officeDocument/2006/relationships/image" Target="../media/image1.gif"/><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22.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73.xml"/></Relationships>
</file>

<file path=ppt/slides/_rels/slide2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21.xml"/><Relationship Id="rId7" Type="http://schemas.openxmlformats.org/officeDocument/2006/relationships/image" Target="../media/image1.gif"/><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23.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74.xml"/></Relationships>
</file>

<file path=ppt/slides/_rels/slide2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22.xml"/><Relationship Id="rId7" Type="http://schemas.openxmlformats.org/officeDocument/2006/relationships/image" Target="../media/image1.gif"/><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24.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75.xml"/></Relationships>
</file>

<file path=ppt/slides/_rels/slide2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23.xml"/><Relationship Id="rId7" Type="http://schemas.openxmlformats.org/officeDocument/2006/relationships/image" Target="../media/image1.gif"/><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25.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76.xml"/></Relationships>
</file>

<file path=ppt/slides/_rels/slide25.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24.xml"/><Relationship Id="rId7" Type="http://schemas.openxmlformats.org/officeDocument/2006/relationships/image" Target="../media/image1.gif"/><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26.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77.xml"/></Relationships>
</file>

<file path=ppt/slides/_rels/slide26.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25.xml"/><Relationship Id="rId7" Type="http://schemas.openxmlformats.org/officeDocument/2006/relationships/image" Target="../media/image1.gif"/><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27.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78.xml"/></Relationships>
</file>

<file path=ppt/slides/_rels/slide27.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26.xml"/><Relationship Id="rId7" Type="http://schemas.openxmlformats.org/officeDocument/2006/relationships/image" Target="../media/image1.gif"/><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28.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79.xml"/></Relationships>
</file>

<file path=ppt/slides/_rels/slide28.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27.xml"/><Relationship Id="rId7" Type="http://schemas.openxmlformats.org/officeDocument/2006/relationships/image" Target="../media/image1.gif"/><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29.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80.xml"/></Relationships>
</file>

<file path=ppt/slides/_rels/slide29.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28.xml"/><Relationship Id="rId7" Type="http://schemas.openxmlformats.org/officeDocument/2006/relationships/image" Target="../media/image1.gif"/><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30.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8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29.xml"/><Relationship Id="rId7" Type="http://schemas.openxmlformats.org/officeDocument/2006/relationships/image" Target="../media/image1.gif"/><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31.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82.xml"/></Relationships>
</file>

<file path=ppt/slides/_rels/slide3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30.xml"/><Relationship Id="rId7" Type="http://schemas.openxmlformats.org/officeDocument/2006/relationships/image" Target="../media/image1.gif"/><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32.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83.xml"/></Relationships>
</file>

<file path=ppt/slides/_rels/slide3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31.xml"/><Relationship Id="rId7" Type="http://schemas.openxmlformats.org/officeDocument/2006/relationships/image" Target="../media/image1.gif"/><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33.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84.xml"/></Relationships>
</file>

<file path=ppt/slides/_rels/slide3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32.xml"/><Relationship Id="rId7" Type="http://schemas.openxmlformats.org/officeDocument/2006/relationships/image" Target="../media/image1.gif"/><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34.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85.xml"/></Relationships>
</file>

<file path=ppt/slides/_rels/slide3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33.xml"/><Relationship Id="rId7" Type="http://schemas.openxmlformats.org/officeDocument/2006/relationships/image" Target="../media/image1.gif"/><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35.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86.xml"/></Relationships>
</file>

<file path=ppt/slides/_rels/slide35.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34.xml"/><Relationship Id="rId7" Type="http://schemas.openxmlformats.org/officeDocument/2006/relationships/image" Target="../media/image1.gif"/><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36.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87.xml"/></Relationships>
</file>

<file path=ppt/slides/_rels/slide36.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35.xml"/><Relationship Id="rId7" Type="http://schemas.openxmlformats.org/officeDocument/2006/relationships/image" Target="../media/image1.gif"/><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37.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88.xml"/></Relationships>
</file>

<file path=ppt/slides/_rels/slide37.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36.xml"/><Relationship Id="rId7" Type="http://schemas.openxmlformats.org/officeDocument/2006/relationships/image" Target="../media/image1.gif"/><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38.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89.xml"/></Relationships>
</file>

<file path=ppt/slides/_rels/slide38.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37.xml"/><Relationship Id="rId7" Type="http://schemas.openxmlformats.org/officeDocument/2006/relationships/image" Target="../media/image1.gif"/><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39.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90.xml"/></Relationships>
</file>

<file path=ppt/slides/_rels/slide39.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38.xml"/><Relationship Id="rId7" Type="http://schemas.openxmlformats.org/officeDocument/2006/relationships/image" Target="../media/image1.gif"/><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40.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9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39.xml"/><Relationship Id="rId7" Type="http://schemas.openxmlformats.org/officeDocument/2006/relationships/image" Target="../media/image1.gif"/><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41.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92.xml"/></Relationships>
</file>

<file path=ppt/slides/_rels/slide4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40.xml"/><Relationship Id="rId7" Type="http://schemas.openxmlformats.org/officeDocument/2006/relationships/image" Target="../media/image1.gif"/><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42.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93.xml"/></Relationships>
</file>

<file path=ppt/slides/_rels/slide4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41.xml"/><Relationship Id="rId7" Type="http://schemas.openxmlformats.org/officeDocument/2006/relationships/image" Target="../media/image1.gif"/><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43.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94.xml"/></Relationships>
</file>

<file path=ppt/slides/_rels/slide4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42.xml"/><Relationship Id="rId7" Type="http://schemas.openxmlformats.org/officeDocument/2006/relationships/image" Target="../media/image1.gif"/><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44.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95.xml"/></Relationships>
</file>

<file path=ppt/slides/_rels/slide4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43.xml"/><Relationship Id="rId7" Type="http://schemas.openxmlformats.org/officeDocument/2006/relationships/image" Target="../media/image1.gif"/><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45.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96.xml"/></Relationships>
</file>

<file path=ppt/slides/_rels/slide45.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44.xml"/><Relationship Id="rId7" Type="http://schemas.openxmlformats.org/officeDocument/2006/relationships/image" Target="../media/image1.gif"/><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46.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97.xml"/></Relationships>
</file>

<file path=ppt/slides/_rels/slide46.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45.xml"/><Relationship Id="rId7" Type="http://schemas.openxmlformats.org/officeDocument/2006/relationships/image" Target="../media/image1.gif"/><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47.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98.xml"/></Relationships>
</file>

<file path=ppt/slides/_rels/slide47.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46.xml"/><Relationship Id="rId7" Type="http://schemas.openxmlformats.org/officeDocument/2006/relationships/image" Target="../media/image1.gif"/><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48.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99.xml"/></Relationships>
</file>

<file path=ppt/slides/_rels/slide48.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47.xml"/><Relationship Id="rId7" Type="http://schemas.openxmlformats.org/officeDocument/2006/relationships/image" Target="../media/image1.gif"/><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49.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100.xml"/></Relationships>
</file>

<file path=ppt/slides/_rels/slide49.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48.xml"/><Relationship Id="rId7" Type="http://schemas.openxmlformats.org/officeDocument/2006/relationships/image" Target="../media/image1.gif"/><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50.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101.xml"/></Relationships>
</file>

<file path=ppt/slides/_rels/slide5.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6.xml"/><Relationship Id="rId11" Type="http://schemas.openxmlformats.org/officeDocument/2006/relationships/image" Target="../media/image6.gif"/><Relationship Id="rId5" Type="http://schemas.openxmlformats.org/officeDocument/2006/relationships/image" Target="../media/image4.png"/><Relationship Id="rId10" Type="http://schemas.openxmlformats.org/officeDocument/2006/relationships/slide" Target="slide57.xml"/><Relationship Id="rId4" Type="http://schemas.openxmlformats.org/officeDocument/2006/relationships/slide" Target="slide56.xml"/><Relationship Id="rId9" Type="http://schemas.openxmlformats.org/officeDocument/2006/relationships/image" Target="../media/image2.jpg"/></Relationships>
</file>

<file path=ppt/slides/_rels/slide50.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49.xml"/><Relationship Id="rId7" Type="http://schemas.openxmlformats.org/officeDocument/2006/relationships/image" Target="../media/image1.gif"/><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51.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102.xml"/></Relationships>
</file>

<file path=ppt/slides/_rels/slide5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50.xml"/><Relationship Id="rId7" Type="http://schemas.openxmlformats.org/officeDocument/2006/relationships/image" Target="../media/image1.gif"/><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52.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103.xml"/></Relationships>
</file>

<file path=ppt/slides/_rels/slide5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51.xml"/><Relationship Id="rId7" Type="http://schemas.openxmlformats.org/officeDocument/2006/relationships/image" Target="../media/image1.gif"/><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53.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104.xml"/></Relationships>
</file>

<file path=ppt/slides/_rels/slide5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52.xml"/><Relationship Id="rId7" Type="http://schemas.openxmlformats.org/officeDocument/2006/relationships/image" Target="../media/image1.gif"/><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54.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105.xml"/></Relationships>
</file>

<file path=ppt/slides/_rels/slide5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53.xml"/><Relationship Id="rId7" Type="http://schemas.openxmlformats.org/officeDocument/2006/relationships/image" Target="../media/image1.gif"/><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55.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106.xml"/></Relationships>
</file>

<file path=ppt/slides/_rels/slide55.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54.xml"/><Relationship Id="rId7" Type="http://schemas.openxmlformats.org/officeDocument/2006/relationships/image" Target="../media/image1.gif"/><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56.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107.xml"/></Relationships>
</file>

<file path=ppt/slides/_rels/slide56.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55.xml"/><Relationship Id="rId7" Type="http://schemas.openxmlformats.org/officeDocument/2006/relationships/image" Target="../media/image1.gif"/><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5.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108.xml"/></Relationships>
</file>

<file path=ppt/slides/_rels/slide57.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1.gif"/><Relationship Id="rId7" Type="http://schemas.openxmlformats.org/officeDocument/2006/relationships/image" Target="../media/image60.gif"/><Relationship Id="rId2" Type="http://schemas.openxmlformats.org/officeDocument/2006/relationships/image" Target="../media/image58.gif"/><Relationship Id="rId1" Type="http://schemas.openxmlformats.org/officeDocument/2006/relationships/slideLayout" Target="../slideLayouts/slideLayout1.xml"/><Relationship Id="rId6" Type="http://schemas.openxmlformats.org/officeDocument/2006/relationships/image" Target="../media/image59.gif"/><Relationship Id="rId5" Type="http://schemas.openxmlformats.org/officeDocument/2006/relationships/image" Target="../media/image6.gif"/><Relationship Id="rId10" Type="http://schemas.openxmlformats.org/officeDocument/2006/relationships/image" Target="../media/image61.gif"/><Relationship Id="rId4" Type="http://schemas.openxmlformats.org/officeDocument/2006/relationships/slide" Target="slide109.xml"/><Relationship Id="rId9" Type="http://schemas.openxmlformats.org/officeDocument/2006/relationships/slide" Target="slide5.xml"/></Relationships>
</file>

<file path=ppt/slides/_rels/slide58.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1.gif"/><Relationship Id="rId7" Type="http://schemas.openxmlformats.org/officeDocument/2006/relationships/image" Target="../media/image6.gif"/><Relationship Id="rId2" Type="http://schemas.openxmlformats.org/officeDocument/2006/relationships/image" Target="../media/image62.gif"/><Relationship Id="rId1" Type="http://schemas.openxmlformats.org/officeDocument/2006/relationships/slideLayout" Target="../slideLayouts/slideLayout1.xml"/><Relationship Id="rId6" Type="http://schemas.openxmlformats.org/officeDocument/2006/relationships/slide" Target="slide110.xml"/><Relationship Id="rId5" Type="http://schemas.openxmlformats.org/officeDocument/2006/relationships/image" Target="../media/image60.gif"/><Relationship Id="rId10" Type="http://schemas.openxmlformats.org/officeDocument/2006/relationships/image" Target="../media/image61.gif"/><Relationship Id="rId4" Type="http://schemas.openxmlformats.org/officeDocument/2006/relationships/image" Target="../media/image59.gif"/><Relationship Id="rId9" Type="http://schemas.openxmlformats.org/officeDocument/2006/relationships/slide" Target="slide6.xml"/></Relationships>
</file>

<file path=ppt/slides/_rels/slide59.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1.gif"/><Relationship Id="rId7" Type="http://schemas.openxmlformats.org/officeDocument/2006/relationships/image" Target="../media/image6.gif"/><Relationship Id="rId2" Type="http://schemas.openxmlformats.org/officeDocument/2006/relationships/image" Target="../media/image63.gif"/><Relationship Id="rId1" Type="http://schemas.openxmlformats.org/officeDocument/2006/relationships/slideLayout" Target="../slideLayouts/slideLayout1.xml"/><Relationship Id="rId6" Type="http://schemas.openxmlformats.org/officeDocument/2006/relationships/slide" Target="slide111.xml"/><Relationship Id="rId5" Type="http://schemas.openxmlformats.org/officeDocument/2006/relationships/image" Target="../media/image60.gif"/><Relationship Id="rId10" Type="http://schemas.openxmlformats.org/officeDocument/2006/relationships/image" Target="../media/image61.gif"/><Relationship Id="rId4" Type="http://schemas.openxmlformats.org/officeDocument/2006/relationships/image" Target="../media/image59.gif"/><Relationship Id="rId9" Type="http://schemas.openxmlformats.org/officeDocument/2006/relationships/slide" Target="slide7.xml"/></Relationships>
</file>

<file path=ppt/slides/_rels/slide6.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5.xml"/><Relationship Id="rId7" Type="http://schemas.openxmlformats.org/officeDocument/2006/relationships/image" Target="../media/image1.gif"/><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7.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58.xml"/></Relationships>
</file>

<file path=ppt/slides/_rels/slide60.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1.gif"/><Relationship Id="rId7" Type="http://schemas.openxmlformats.org/officeDocument/2006/relationships/image" Target="../media/image6.gif"/><Relationship Id="rId2" Type="http://schemas.openxmlformats.org/officeDocument/2006/relationships/image" Target="../media/image64.gif"/><Relationship Id="rId1" Type="http://schemas.openxmlformats.org/officeDocument/2006/relationships/slideLayout" Target="../slideLayouts/slideLayout1.xml"/><Relationship Id="rId6" Type="http://schemas.openxmlformats.org/officeDocument/2006/relationships/slide" Target="slide112.xml"/><Relationship Id="rId5" Type="http://schemas.openxmlformats.org/officeDocument/2006/relationships/image" Target="../media/image60.gif"/><Relationship Id="rId10" Type="http://schemas.openxmlformats.org/officeDocument/2006/relationships/image" Target="../media/image61.gif"/><Relationship Id="rId4" Type="http://schemas.openxmlformats.org/officeDocument/2006/relationships/image" Target="../media/image59.gif"/><Relationship Id="rId9" Type="http://schemas.openxmlformats.org/officeDocument/2006/relationships/slide" Target="slide8.xml"/></Relationships>
</file>

<file path=ppt/slides/_rels/slide6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1.gif"/><Relationship Id="rId7" Type="http://schemas.openxmlformats.org/officeDocument/2006/relationships/image" Target="../media/image6.gif"/><Relationship Id="rId2" Type="http://schemas.openxmlformats.org/officeDocument/2006/relationships/image" Target="../media/image65.gif"/><Relationship Id="rId1" Type="http://schemas.openxmlformats.org/officeDocument/2006/relationships/slideLayout" Target="../slideLayouts/slideLayout1.xml"/><Relationship Id="rId6" Type="http://schemas.openxmlformats.org/officeDocument/2006/relationships/slide" Target="slide113.xml"/><Relationship Id="rId5" Type="http://schemas.openxmlformats.org/officeDocument/2006/relationships/image" Target="../media/image60.gif"/><Relationship Id="rId10" Type="http://schemas.openxmlformats.org/officeDocument/2006/relationships/image" Target="../media/image61.gif"/><Relationship Id="rId4" Type="http://schemas.openxmlformats.org/officeDocument/2006/relationships/image" Target="../media/image59.gif"/><Relationship Id="rId9" Type="http://schemas.openxmlformats.org/officeDocument/2006/relationships/slide" Target="slide9.xml"/></Relationships>
</file>

<file path=ppt/slides/_rels/slide6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66.gif"/><Relationship Id="rId1" Type="http://schemas.openxmlformats.org/officeDocument/2006/relationships/slideLayout" Target="../slideLayouts/slideLayout1.xml"/><Relationship Id="rId6" Type="http://schemas.openxmlformats.org/officeDocument/2006/relationships/slide" Target="slide114.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10.xml"/></Relationships>
</file>

<file path=ppt/slides/_rels/slide6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67.gif"/><Relationship Id="rId1" Type="http://schemas.openxmlformats.org/officeDocument/2006/relationships/slideLayout" Target="../slideLayouts/slideLayout1.xml"/><Relationship Id="rId6" Type="http://schemas.openxmlformats.org/officeDocument/2006/relationships/slide" Target="slide115.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11.xml"/></Relationships>
</file>

<file path=ppt/slides/_rels/slide6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68.gif"/><Relationship Id="rId1" Type="http://schemas.openxmlformats.org/officeDocument/2006/relationships/slideLayout" Target="../slideLayouts/slideLayout1.xml"/><Relationship Id="rId6" Type="http://schemas.openxmlformats.org/officeDocument/2006/relationships/slide" Target="slide116.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12.xml"/></Relationships>
</file>

<file path=ppt/slides/_rels/slide65.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69.gif"/><Relationship Id="rId1" Type="http://schemas.openxmlformats.org/officeDocument/2006/relationships/slideLayout" Target="../slideLayouts/slideLayout1.xml"/><Relationship Id="rId6" Type="http://schemas.openxmlformats.org/officeDocument/2006/relationships/slide" Target="slide117.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13.xml"/></Relationships>
</file>

<file path=ppt/slides/_rels/slide66.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70.gif"/><Relationship Id="rId1" Type="http://schemas.openxmlformats.org/officeDocument/2006/relationships/slideLayout" Target="../slideLayouts/slideLayout1.xml"/><Relationship Id="rId6" Type="http://schemas.openxmlformats.org/officeDocument/2006/relationships/slide" Target="slide118.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14.xml"/></Relationships>
</file>

<file path=ppt/slides/_rels/slide67.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71.gif"/><Relationship Id="rId1" Type="http://schemas.openxmlformats.org/officeDocument/2006/relationships/slideLayout" Target="../slideLayouts/slideLayout1.xml"/><Relationship Id="rId6" Type="http://schemas.openxmlformats.org/officeDocument/2006/relationships/slide" Target="slide119.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15.xml"/></Relationships>
</file>

<file path=ppt/slides/_rels/slide68.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72.gif"/><Relationship Id="rId1" Type="http://schemas.openxmlformats.org/officeDocument/2006/relationships/slideLayout" Target="../slideLayouts/slideLayout1.xml"/><Relationship Id="rId6" Type="http://schemas.openxmlformats.org/officeDocument/2006/relationships/slide" Target="slide120.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16.xml"/></Relationships>
</file>

<file path=ppt/slides/_rels/slide69.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73.gif"/><Relationship Id="rId1" Type="http://schemas.openxmlformats.org/officeDocument/2006/relationships/slideLayout" Target="../slideLayouts/slideLayout1.xml"/><Relationship Id="rId6" Type="http://schemas.openxmlformats.org/officeDocument/2006/relationships/slide" Target="slide12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17.xml"/></Relationships>
</file>

<file path=ppt/slides/_rels/slide7.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6.xml"/><Relationship Id="rId7" Type="http://schemas.openxmlformats.org/officeDocument/2006/relationships/image" Target="../media/image1.gif"/><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8.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59.xml"/></Relationships>
</file>

<file path=ppt/slides/_rels/slide70.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74.gif"/><Relationship Id="rId1" Type="http://schemas.openxmlformats.org/officeDocument/2006/relationships/slideLayout" Target="../slideLayouts/slideLayout1.xml"/><Relationship Id="rId6" Type="http://schemas.openxmlformats.org/officeDocument/2006/relationships/slide" Target="slide122.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18.xml"/></Relationships>
</file>

<file path=ppt/slides/_rels/slide7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75.gif"/><Relationship Id="rId1" Type="http://schemas.openxmlformats.org/officeDocument/2006/relationships/slideLayout" Target="../slideLayouts/slideLayout1.xml"/><Relationship Id="rId6" Type="http://schemas.openxmlformats.org/officeDocument/2006/relationships/slide" Target="slide123.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19.xml"/></Relationships>
</file>

<file path=ppt/slides/_rels/slide7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76.gif"/><Relationship Id="rId1" Type="http://schemas.openxmlformats.org/officeDocument/2006/relationships/slideLayout" Target="../slideLayouts/slideLayout1.xml"/><Relationship Id="rId6" Type="http://schemas.openxmlformats.org/officeDocument/2006/relationships/slide" Target="slide124.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20.xml"/></Relationships>
</file>

<file path=ppt/slides/_rels/slide7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77.gif"/><Relationship Id="rId1" Type="http://schemas.openxmlformats.org/officeDocument/2006/relationships/slideLayout" Target="../slideLayouts/slideLayout1.xml"/><Relationship Id="rId6" Type="http://schemas.openxmlformats.org/officeDocument/2006/relationships/slide" Target="slide125.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21.xml"/></Relationships>
</file>

<file path=ppt/slides/_rels/slide7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78.gif"/><Relationship Id="rId1" Type="http://schemas.openxmlformats.org/officeDocument/2006/relationships/slideLayout" Target="../slideLayouts/slideLayout1.xml"/><Relationship Id="rId6" Type="http://schemas.openxmlformats.org/officeDocument/2006/relationships/slide" Target="slide126.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22.xml"/></Relationships>
</file>

<file path=ppt/slides/_rels/slide75.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79.gif"/><Relationship Id="rId1" Type="http://schemas.openxmlformats.org/officeDocument/2006/relationships/slideLayout" Target="../slideLayouts/slideLayout1.xml"/><Relationship Id="rId6" Type="http://schemas.openxmlformats.org/officeDocument/2006/relationships/slide" Target="slide127.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23.xml"/></Relationships>
</file>

<file path=ppt/slides/_rels/slide76.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80.gif"/><Relationship Id="rId1" Type="http://schemas.openxmlformats.org/officeDocument/2006/relationships/slideLayout" Target="../slideLayouts/slideLayout1.xml"/><Relationship Id="rId6" Type="http://schemas.openxmlformats.org/officeDocument/2006/relationships/slide" Target="slide128.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24.xml"/></Relationships>
</file>

<file path=ppt/slides/_rels/slide77.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81.gif"/><Relationship Id="rId1" Type="http://schemas.openxmlformats.org/officeDocument/2006/relationships/slideLayout" Target="../slideLayouts/slideLayout1.xml"/><Relationship Id="rId6" Type="http://schemas.openxmlformats.org/officeDocument/2006/relationships/slide" Target="slide129.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25.xml"/></Relationships>
</file>

<file path=ppt/slides/_rels/slide78.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82.gif"/><Relationship Id="rId1" Type="http://schemas.openxmlformats.org/officeDocument/2006/relationships/slideLayout" Target="../slideLayouts/slideLayout1.xml"/><Relationship Id="rId6" Type="http://schemas.openxmlformats.org/officeDocument/2006/relationships/slide" Target="slide130.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26.xml"/></Relationships>
</file>

<file path=ppt/slides/_rels/slide79.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83.gif"/><Relationship Id="rId1" Type="http://schemas.openxmlformats.org/officeDocument/2006/relationships/slideLayout" Target="../slideLayouts/slideLayout1.xml"/><Relationship Id="rId6" Type="http://schemas.openxmlformats.org/officeDocument/2006/relationships/slide" Target="slide13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27.xml"/></Relationships>
</file>

<file path=ppt/slides/_rels/slide8.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7.xml"/><Relationship Id="rId7" Type="http://schemas.openxmlformats.org/officeDocument/2006/relationships/image" Target="../media/image1.gif"/><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9.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60.xml"/></Relationships>
</file>

<file path=ppt/slides/_rels/slide80.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84.gif"/><Relationship Id="rId1" Type="http://schemas.openxmlformats.org/officeDocument/2006/relationships/slideLayout" Target="../slideLayouts/slideLayout1.xml"/><Relationship Id="rId6" Type="http://schemas.openxmlformats.org/officeDocument/2006/relationships/slide" Target="slide132.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28.xml"/></Relationships>
</file>

<file path=ppt/slides/_rels/slide8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85.gif"/><Relationship Id="rId1" Type="http://schemas.openxmlformats.org/officeDocument/2006/relationships/slideLayout" Target="../slideLayouts/slideLayout1.xml"/><Relationship Id="rId6" Type="http://schemas.openxmlformats.org/officeDocument/2006/relationships/slide" Target="slide133.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29.xml"/></Relationships>
</file>

<file path=ppt/slides/_rels/slide8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86.gif"/><Relationship Id="rId1" Type="http://schemas.openxmlformats.org/officeDocument/2006/relationships/slideLayout" Target="../slideLayouts/slideLayout1.xml"/><Relationship Id="rId6" Type="http://schemas.openxmlformats.org/officeDocument/2006/relationships/slide" Target="slide134.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30.xml"/></Relationships>
</file>

<file path=ppt/slides/_rels/slide8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87.gif"/><Relationship Id="rId1" Type="http://schemas.openxmlformats.org/officeDocument/2006/relationships/slideLayout" Target="../slideLayouts/slideLayout1.xml"/><Relationship Id="rId6" Type="http://schemas.openxmlformats.org/officeDocument/2006/relationships/slide" Target="slide135.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31.xml"/></Relationships>
</file>

<file path=ppt/slides/_rels/slide8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88.gif"/><Relationship Id="rId1" Type="http://schemas.openxmlformats.org/officeDocument/2006/relationships/slideLayout" Target="../slideLayouts/slideLayout1.xml"/><Relationship Id="rId6" Type="http://schemas.openxmlformats.org/officeDocument/2006/relationships/slide" Target="slide136.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32.xml"/></Relationships>
</file>

<file path=ppt/slides/_rels/slide85.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89.gif"/><Relationship Id="rId1" Type="http://schemas.openxmlformats.org/officeDocument/2006/relationships/slideLayout" Target="../slideLayouts/slideLayout1.xml"/><Relationship Id="rId6" Type="http://schemas.openxmlformats.org/officeDocument/2006/relationships/slide" Target="slide137.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33.xml"/></Relationships>
</file>

<file path=ppt/slides/_rels/slide86.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90.gif"/><Relationship Id="rId1" Type="http://schemas.openxmlformats.org/officeDocument/2006/relationships/slideLayout" Target="../slideLayouts/slideLayout1.xml"/><Relationship Id="rId6" Type="http://schemas.openxmlformats.org/officeDocument/2006/relationships/slide" Target="slide138.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34.xml"/></Relationships>
</file>

<file path=ppt/slides/_rels/slide87.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91.gif"/><Relationship Id="rId1" Type="http://schemas.openxmlformats.org/officeDocument/2006/relationships/slideLayout" Target="../slideLayouts/slideLayout1.xml"/><Relationship Id="rId6" Type="http://schemas.openxmlformats.org/officeDocument/2006/relationships/slide" Target="slide139.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35.xml"/></Relationships>
</file>

<file path=ppt/slides/_rels/slide88.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92.gif"/><Relationship Id="rId1" Type="http://schemas.openxmlformats.org/officeDocument/2006/relationships/slideLayout" Target="../slideLayouts/slideLayout1.xml"/><Relationship Id="rId6" Type="http://schemas.openxmlformats.org/officeDocument/2006/relationships/slide" Target="slide140.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36.xml"/></Relationships>
</file>

<file path=ppt/slides/_rels/slide89.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93.gif"/><Relationship Id="rId1" Type="http://schemas.openxmlformats.org/officeDocument/2006/relationships/slideLayout" Target="../slideLayouts/slideLayout1.xml"/><Relationship Id="rId6" Type="http://schemas.openxmlformats.org/officeDocument/2006/relationships/slide" Target="slide14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37.xml"/></Relationships>
</file>

<file path=ppt/slides/_rels/slide9.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 Target="slide8.xml"/><Relationship Id="rId7" Type="http://schemas.openxmlformats.org/officeDocument/2006/relationships/image" Target="../media/image1.gif"/><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10.xml"/><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61.xml"/></Relationships>
</file>

<file path=ppt/slides/_rels/slide90.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94.gif"/><Relationship Id="rId1" Type="http://schemas.openxmlformats.org/officeDocument/2006/relationships/slideLayout" Target="../slideLayouts/slideLayout1.xml"/><Relationship Id="rId6" Type="http://schemas.openxmlformats.org/officeDocument/2006/relationships/slide" Target="slide142.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38.xml"/></Relationships>
</file>

<file path=ppt/slides/_rels/slide9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95.gif"/><Relationship Id="rId1" Type="http://schemas.openxmlformats.org/officeDocument/2006/relationships/slideLayout" Target="../slideLayouts/slideLayout1.xml"/><Relationship Id="rId6" Type="http://schemas.openxmlformats.org/officeDocument/2006/relationships/slide" Target="slide143.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39.xml"/></Relationships>
</file>

<file path=ppt/slides/_rels/slide9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96.gif"/><Relationship Id="rId1" Type="http://schemas.openxmlformats.org/officeDocument/2006/relationships/slideLayout" Target="../slideLayouts/slideLayout1.xml"/><Relationship Id="rId6" Type="http://schemas.openxmlformats.org/officeDocument/2006/relationships/slide" Target="slide144.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40.xml"/></Relationships>
</file>

<file path=ppt/slides/_rels/slide9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97.gif"/><Relationship Id="rId1" Type="http://schemas.openxmlformats.org/officeDocument/2006/relationships/slideLayout" Target="../slideLayouts/slideLayout1.xml"/><Relationship Id="rId6" Type="http://schemas.openxmlformats.org/officeDocument/2006/relationships/slide" Target="slide145.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41.xml"/></Relationships>
</file>

<file path=ppt/slides/_rels/slide9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98.gif"/><Relationship Id="rId1" Type="http://schemas.openxmlformats.org/officeDocument/2006/relationships/slideLayout" Target="../slideLayouts/slideLayout1.xml"/><Relationship Id="rId6" Type="http://schemas.openxmlformats.org/officeDocument/2006/relationships/slide" Target="slide146.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42.xml"/></Relationships>
</file>

<file path=ppt/slides/_rels/slide95.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99.gif"/><Relationship Id="rId1" Type="http://schemas.openxmlformats.org/officeDocument/2006/relationships/slideLayout" Target="../slideLayouts/slideLayout1.xml"/><Relationship Id="rId6" Type="http://schemas.openxmlformats.org/officeDocument/2006/relationships/slide" Target="slide147.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43.xml"/></Relationships>
</file>

<file path=ppt/slides/_rels/slide96.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100.gif"/><Relationship Id="rId1" Type="http://schemas.openxmlformats.org/officeDocument/2006/relationships/slideLayout" Target="../slideLayouts/slideLayout1.xml"/><Relationship Id="rId6" Type="http://schemas.openxmlformats.org/officeDocument/2006/relationships/slide" Target="slide148.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44.xml"/></Relationships>
</file>

<file path=ppt/slides/_rels/slide97.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101.gif"/><Relationship Id="rId1" Type="http://schemas.openxmlformats.org/officeDocument/2006/relationships/slideLayout" Target="../slideLayouts/slideLayout1.xml"/><Relationship Id="rId6" Type="http://schemas.openxmlformats.org/officeDocument/2006/relationships/slide" Target="slide149.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45.xml"/></Relationships>
</file>

<file path=ppt/slides/_rels/slide98.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102.gif"/><Relationship Id="rId1" Type="http://schemas.openxmlformats.org/officeDocument/2006/relationships/slideLayout" Target="../slideLayouts/slideLayout1.xml"/><Relationship Id="rId6" Type="http://schemas.openxmlformats.org/officeDocument/2006/relationships/slide" Target="slide150.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46.xml"/></Relationships>
</file>

<file path=ppt/slides/_rels/slide99.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9.gif"/><Relationship Id="rId7" Type="http://schemas.openxmlformats.org/officeDocument/2006/relationships/image" Target="../media/image6.gif"/><Relationship Id="rId2" Type="http://schemas.openxmlformats.org/officeDocument/2006/relationships/image" Target="../media/image103.gif"/><Relationship Id="rId1" Type="http://schemas.openxmlformats.org/officeDocument/2006/relationships/slideLayout" Target="../slideLayouts/slideLayout1.xml"/><Relationship Id="rId6" Type="http://schemas.openxmlformats.org/officeDocument/2006/relationships/slide" Target="slide151.xml"/><Relationship Id="rId5" Type="http://schemas.openxmlformats.org/officeDocument/2006/relationships/image" Target="../media/image1.gif"/><Relationship Id="rId10"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slide" Target="slide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sp>
        <p:nvSpPr>
          <p:cNvPr id="4" name="Szövegdoboz 3"/>
          <p:cNvSpPr txBox="1"/>
          <p:nvPr/>
        </p:nvSpPr>
        <p:spPr>
          <a:xfrm>
            <a:off x="-1" y="0"/>
            <a:ext cx="5977467" cy="1097480"/>
          </a:xfrm>
          <a:prstGeom prst="rect">
            <a:avLst/>
          </a:prstGeom>
          <a:noFill/>
        </p:spPr>
        <p:txBody>
          <a:bodyPr wrap="square" rtlCol="0">
            <a:spAutoFit/>
          </a:bodyPr>
          <a:lstStyle/>
          <a:p>
            <a:r>
              <a:rPr lang="hu-HU" dirty="0" smtClean="0"/>
              <a:t>Ma nagyon rosszul indult a napom. Fekete macskák mentek át előttem. Nagyon sok fekete macska ment át előttem…. Biztos, hogy ma nem lesz szerencsém. De vajon neked milyen napod lesz???? Megpróbálom telepatikusan átközvetíteni neked a gondolataimat.</a:t>
            </a:r>
            <a:endParaRPr lang="hu-HU" dirty="0"/>
          </a:p>
        </p:txBody>
      </p:sp>
      <p:pic>
        <p:nvPicPr>
          <p:cNvPr id="2" name="Kép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Tree>
    <p:extLst>
      <p:ext uri="{BB962C8B-B14F-4D97-AF65-F5344CB8AC3E}">
        <p14:creationId xmlns:p14="http://schemas.microsoft.com/office/powerpoint/2010/main" val="39218857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3646712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4" name="Szövegdoboz 13"/>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1735171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118892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9" name="Kép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11" name="Kép 10">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3" name="Kép 12">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2" name="Szövegdoboz 11"/>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2038527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4173572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27142352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2253786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3104279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191151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2212673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10" name="Kép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13" name="Kép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14" name="Kép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sp>
        <p:nvSpPr>
          <p:cNvPr id="16" name="Szövegdoboz 15"/>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7" name="Kép 1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2126967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1819585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8" name="Kép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9" name="Kép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10" name="Kép 9">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12" name="Szövegdoboz 11"/>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3" name="Kép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4" name="Kép 13">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2097480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6" name="Kép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230303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6" name="Kép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16318298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6" name="Kép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1135347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4021738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9" name="Kép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10" name="Szövegdoboz 9"/>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4230056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708528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3726746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1171093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763217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28878645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22609171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928842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671821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471129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4290879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3575173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4011276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579570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2684120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2231876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2014678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2944788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12503281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284670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9" name="Kép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10" name="Szövegdoboz 9"/>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257695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2561817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4000322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1977871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860878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2071208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3360291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2146600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1130028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3942753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2498372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1307195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1438144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493963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771611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36508078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173838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4045706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2" name="Kép 11">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3859482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3470314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3359659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489319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1012130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9" name="Kép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10" name="Szövegdoboz 9"/>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3250264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2256018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1957791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3252746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498962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1" name="Kép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1977181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1799668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7" name="Kép 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
        <p:nvSpPr>
          <p:cNvPr id="9" name="Szövegdoboz 8"/>
          <p:cNvSpPr txBox="1"/>
          <p:nvPr/>
        </p:nvSpPr>
        <p:spPr>
          <a:xfrm>
            <a:off x="0" y="143650"/>
            <a:ext cx="8441267" cy="846194"/>
          </a:xfrm>
          <a:prstGeom prst="rect">
            <a:avLst/>
          </a:prstGeom>
          <a:noFill/>
        </p:spPr>
        <p:txBody>
          <a:bodyPr wrap="square" rtlCol="0">
            <a:spAutoFit/>
          </a:bodyPr>
          <a:lstStyle/>
          <a:p>
            <a:r>
              <a:rPr lang="hu-HU" dirty="0" smtClean="0"/>
              <a:t>Hogy milyen szép számot kaptál!!!! Nem biztos, hogy szerencséd lesz ma! Mint ahogy mondtam, nekem is balszerencsés napom volt! Számold csak meg, hogy hány fekete macskát látsz! Előttem is éppen ennyi fekete macska szaladt át ma reggel…. </a:t>
            </a:r>
            <a:endParaRPr lang="hu-HU" dirty="0"/>
          </a:p>
        </p:txBody>
      </p:sp>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3" name="Kép 2">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91094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0" y="0"/>
            <a:ext cx="1769534" cy="343620"/>
          </a:xfrm>
          <a:prstGeom prst="rect">
            <a:avLst/>
          </a:prstGeom>
          <a:noFill/>
        </p:spPr>
        <p:txBody>
          <a:bodyPr wrap="square" rtlCol="0">
            <a:spAutoFit/>
          </a:bodyPr>
          <a:lstStyle/>
          <a:p>
            <a:r>
              <a:rPr lang="hu-HU" dirty="0" smtClean="0"/>
              <a:t>Jó szerencsét!!!!!</a:t>
            </a:r>
            <a:endParaRPr lang="hu-HU" dirty="0"/>
          </a:p>
        </p:txBody>
      </p:sp>
      <p:pic>
        <p:nvPicPr>
          <p:cNvPr id="3" name="Kép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Tree>
    <p:extLst>
      <p:ext uri="{BB962C8B-B14F-4D97-AF65-F5344CB8AC3E}">
        <p14:creationId xmlns:p14="http://schemas.microsoft.com/office/powerpoint/2010/main" val="36200263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1037547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1" name="Szövegdoboz 10"/>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2" name="Kép 11">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2996186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1639696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sp>
        <p:nvSpPr>
          <p:cNvPr id="5" name="Szövegdoboz 4"/>
          <p:cNvSpPr txBox="1"/>
          <p:nvPr/>
        </p:nvSpPr>
        <p:spPr>
          <a:xfrm>
            <a:off x="-1" y="0"/>
            <a:ext cx="3880237" cy="1348767"/>
          </a:xfrm>
          <a:prstGeom prst="rect">
            <a:avLst/>
          </a:prstGeom>
          <a:noFill/>
        </p:spPr>
        <p:txBody>
          <a:bodyPr wrap="square" rtlCol="0">
            <a:spAutoFit/>
          </a:bodyPr>
          <a:lstStyle/>
          <a:p>
            <a:r>
              <a:rPr lang="hu-HU" dirty="0" smtClean="0"/>
              <a:t>Most egy számra gondolok… érzem, hogy nincsen szerencsém… De te még biztosan nem tudod, hogy milyen számra gondolok, de a tudatalatti énedben már lehet, hogy ott van az általam gondolt szám….</a:t>
            </a:r>
            <a:endParaRPr lang="hu-HU" dirty="0"/>
          </a:p>
        </p:txBody>
      </p:sp>
      <p:pic>
        <p:nvPicPr>
          <p:cNvPr id="6" name="Kép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Tree>
    <p:extLst>
      <p:ext uri="{BB962C8B-B14F-4D97-AF65-F5344CB8AC3E}">
        <p14:creationId xmlns:p14="http://schemas.microsoft.com/office/powerpoint/2010/main" val="5873301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10002933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1732305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20182766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3373248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2951995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3918192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893073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182524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8" name="Kép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3459463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8" name="Kép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9" name="Szövegdoboz 8"/>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3282617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sp>
        <p:nvSpPr>
          <p:cNvPr id="3" name="Szövegdoboz 2"/>
          <p:cNvSpPr txBox="1"/>
          <p:nvPr/>
        </p:nvSpPr>
        <p:spPr>
          <a:xfrm>
            <a:off x="0" y="0"/>
            <a:ext cx="4749800" cy="1097480"/>
          </a:xfrm>
          <a:prstGeom prst="rect">
            <a:avLst/>
          </a:prstGeom>
          <a:noFill/>
        </p:spPr>
        <p:txBody>
          <a:bodyPr wrap="square" rtlCol="0">
            <a:spAutoFit/>
          </a:bodyPr>
          <a:lstStyle/>
          <a:p>
            <a:r>
              <a:rPr lang="hu-HU" dirty="0" smtClean="0"/>
              <a:t>Már érzem, hogy a gondolataim átsugároznak hozzád, de te ezt még biztosan nem érzékeled. De akkor győződjünk meg erről egy 52 lapos francia kártyacsomag segítségével!</a:t>
            </a:r>
            <a:endParaRPr lang="hu-HU" dirty="0"/>
          </a:p>
        </p:txBody>
      </p:sp>
      <p:pic>
        <p:nvPicPr>
          <p:cNvPr id="5" name="Kép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Tree>
    <p:extLst>
      <p:ext uri="{BB962C8B-B14F-4D97-AF65-F5344CB8AC3E}">
        <p14:creationId xmlns:p14="http://schemas.microsoft.com/office/powerpoint/2010/main" val="19049819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8" name="Kép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3852115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8" name="Kép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1043488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1037090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3151189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2651275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1743508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3483866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40984704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3993373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3958682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sp>
        <p:nvSpPr>
          <p:cNvPr id="3" name="Szövegdoboz 2"/>
          <p:cNvSpPr txBox="1"/>
          <p:nvPr/>
        </p:nvSpPr>
        <p:spPr>
          <a:xfrm>
            <a:off x="0" y="0"/>
            <a:ext cx="5359400" cy="846194"/>
          </a:xfrm>
          <a:prstGeom prst="rect">
            <a:avLst/>
          </a:prstGeom>
          <a:noFill/>
        </p:spPr>
        <p:txBody>
          <a:bodyPr wrap="square" rtlCol="0">
            <a:spAutoFit/>
          </a:bodyPr>
          <a:lstStyle/>
          <a:p>
            <a:r>
              <a:rPr lang="hu-HU" dirty="0" smtClean="0"/>
              <a:t>Nemsokára egy kártyasort fogsz látni, ennek segítségével fogjuk megnézni, hogy a tudatalatti énedben valóban ott van az általam gondolt szám.</a:t>
            </a:r>
            <a:endParaRPr lang="hu-HU" dirty="0"/>
          </a:p>
        </p:txBody>
      </p:sp>
      <p:pic>
        <p:nvPicPr>
          <p:cNvPr id="5" name="Kép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Tree>
    <p:extLst>
      <p:ext uri="{BB962C8B-B14F-4D97-AF65-F5344CB8AC3E}">
        <p14:creationId xmlns:p14="http://schemas.microsoft.com/office/powerpoint/2010/main" val="8466881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312678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8227672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4016088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1192688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2616065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3689913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4241442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2581075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3915420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2100919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5" name="Kép 4">
            <a:hlinkClick r:id="rId4" action="ppaction://hlinksldjump"/>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a:hlinkClick r:id="rId6" action="ppaction://hlinksldjump"/>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11" name="Kép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sp>
        <p:nvSpPr>
          <p:cNvPr id="12" name="Szövegdoboz 11"/>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9" name="Kép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0" name="Kép 9">
            <a:hlinkClick r:id="rId10" action="ppaction://hlinksldjump"/>
          </p:cNvPr>
          <p:cNvPicPr preferRelativeResize="0">
            <a:picLocks/>
          </p:cNvPicPr>
          <p:nvPr/>
        </p:nvPicPr>
        <p:blipFill>
          <a:blip r:embed="rId11">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3705089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962960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2804960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1547978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105079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4178058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2477828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2373145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sp>
        <p:nvSpPr>
          <p:cNvPr id="3" name="Szövegdoboz 2"/>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pic>
        <p:nvPicPr>
          <p:cNvPr id="10" name="Kép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11" name="Kép 10">
            <a:hlinkClick r:id="rId4" action="ppaction://hlinksldjump"/>
          </p:cNvPr>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3" name="Kép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14" name="Kép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Tree>
    <p:extLst>
      <p:ext uri="{BB962C8B-B14F-4D97-AF65-F5344CB8AC3E}">
        <p14:creationId xmlns:p14="http://schemas.microsoft.com/office/powerpoint/2010/main" val="2701642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8" name="Kép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9" name="Kép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12" name="Kép 11">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4" name="Kép 13">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1" name="Szövegdoboz 10"/>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519710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6" name="Kép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1170839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2494956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6" name="Kép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3652941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6" name="Kép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2389163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1162772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9" name="Kép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11" name="Kép 10">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3" name="Kép 12">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2" name="Szövegdoboz 11"/>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40231680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323326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3931422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382365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3388125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1913826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972458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5" name="Kép 4">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8" name="Kép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1" name="Szövegdoboz 10"/>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2" name="Kép 11">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3248756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3830431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3598130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2967923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2264808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3207946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2799435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448723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2207370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199121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1861619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8" name="Kép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1" name="Szövegdoboz 10"/>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2" name="Kép 11">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3577522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14852703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9" name="Kép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11" name="Kép 10">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3" name="Kép 12">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2" name="Szövegdoboz 11"/>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1679332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809157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855187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2459210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3423465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951269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11073236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3510544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2332458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3" name="Kép 2">
            <a:hlinkClick r:id="rId3" action="ppaction://hlinksldjump"/>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4" name="Kép 3">
            <a:hlinkClick r:id="rId5" action="ppaction://hlinksldjump"/>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sp>
        <p:nvSpPr>
          <p:cNvPr id="10" name="Szövegdoboz 9"/>
          <p:cNvSpPr txBox="1"/>
          <p:nvPr/>
        </p:nvSpPr>
        <p:spPr>
          <a:xfrm>
            <a:off x="0" y="0"/>
            <a:ext cx="8161867" cy="1600053"/>
          </a:xfrm>
          <a:prstGeom prst="rect">
            <a:avLst/>
          </a:prstGeom>
          <a:noFill/>
        </p:spPr>
        <p:txBody>
          <a:bodyPr wrap="square" rtlCol="0">
            <a:spAutoFit/>
          </a:bodyPr>
          <a:lstStyle/>
          <a:p>
            <a:r>
              <a:rPr lang="hu-HU" dirty="0" smtClean="0"/>
              <a:t>Most az ábrán látható kártyasort a sor alatt látható kék háromszögekkel tudod mozgatni. A bal oldali kék háromszögre kattintva a kártyasor első lapja a sor végére kerül, a sor többi lapja eggyel előrébb kerül.</a:t>
            </a:r>
            <a:r>
              <a:rPr lang="hu-HU" dirty="0"/>
              <a:t> A </a:t>
            </a:r>
            <a:r>
              <a:rPr lang="hu-HU" dirty="0" smtClean="0"/>
              <a:t>jobb </a:t>
            </a:r>
            <a:r>
              <a:rPr lang="hu-HU" dirty="0"/>
              <a:t>oldali kék háromszögre kattintva a kártyasor </a:t>
            </a:r>
            <a:r>
              <a:rPr lang="hu-HU" dirty="0" smtClean="0"/>
              <a:t>utolsó </a:t>
            </a:r>
            <a:r>
              <a:rPr lang="hu-HU" dirty="0"/>
              <a:t>lapja a sor </a:t>
            </a:r>
            <a:r>
              <a:rPr lang="hu-HU" dirty="0" smtClean="0"/>
              <a:t>elejére </a:t>
            </a:r>
            <a:r>
              <a:rPr lang="hu-HU" dirty="0"/>
              <a:t>kerül, a sor többi lapja eggyel </a:t>
            </a:r>
            <a:r>
              <a:rPr lang="hu-HU" dirty="0" smtClean="0"/>
              <a:t>hátrébb </a:t>
            </a:r>
            <a:r>
              <a:rPr lang="hu-HU" dirty="0"/>
              <a:t>kerül</a:t>
            </a:r>
            <a:r>
              <a:rPr lang="hu-HU" dirty="0" smtClean="0"/>
              <a:t>. A kártyasort a kék háromszögekkel oda-vissza tetszőleges ideig tudod mozgatni. Ha már nem akarod a kártyasort a háromszögekkel mozgatni, akkor a „TOVÁBB” gombra kell kattintani. </a:t>
            </a:r>
            <a:endParaRPr lang="hu-HU" dirty="0"/>
          </a:p>
        </p:txBody>
      </p:sp>
      <p:pic>
        <p:nvPicPr>
          <p:cNvPr id="11" name="Kép 10">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spTree>
    <p:extLst>
      <p:ext uri="{BB962C8B-B14F-4D97-AF65-F5344CB8AC3E}">
        <p14:creationId xmlns:p14="http://schemas.microsoft.com/office/powerpoint/2010/main" val="2368197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2458708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1341654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3863010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3300088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2652966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2026042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475572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273916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4264046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103"/>
            <a:ext cx="10799763" cy="1439968"/>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000" y="4140000"/>
            <a:ext cx="180000" cy="180000"/>
          </a:xfrm>
          <a:prstGeom prst="rect">
            <a:avLst/>
          </a:prstGeo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000" y="4140000"/>
            <a:ext cx="180000" cy="180000"/>
          </a:xfrm>
          <a:prstGeom prst="rect">
            <a:avLst/>
          </a:prstGeom>
        </p:spPr>
      </p:pic>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49592"/>
            <a:ext cx="10799763" cy="755983"/>
          </a:xfrm>
          <a:prstGeom prst="rect">
            <a:avLst/>
          </a:prstGeom>
        </p:spPr>
      </p:pic>
      <p:pic>
        <p:nvPicPr>
          <p:cNvPr id="9" name="Kép 8">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9881" y="4680000"/>
            <a:ext cx="1800000" cy="360000"/>
          </a:xfrm>
          <a:prstGeom prst="rect">
            <a:avLst/>
          </a:prstGeom>
        </p:spPr>
      </p:pic>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713" y="0"/>
            <a:ext cx="1543050" cy="2286000"/>
          </a:xfrm>
          <a:prstGeom prst="rect">
            <a:avLst/>
          </a:prstGeom>
        </p:spPr>
      </p:pic>
      <p:pic>
        <p:nvPicPr>
          <p:cNvPr id="12" name="Kép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881" y="5129929"/>
            <a:ext cx="1800000" cy="360000"/>
          </a:xfrm>
          <a:prstGeom prst="rect">
            <a:avLst/>
          </a:prstGeom>
        </p:spPr>
      </p:pic>
      <p:sp>
        <p:nvSpPr>
          <p:cNvPr id="10" name="Szövegdoboz 9"/>
          <p:cNvSpPr txBox="1"/>
          <p:nvPr/>
        </p:nvSpPr>
        <p:spPr>
          <a:xfrm>
            <a:off x="0" y="0"/>
            <a:ext cx="8322733" cy="1600053"/>
          </a:xfrm>
          <a:prstGeom prst="rect">
            <a:avLst/>
          </a:prstGeom>
          <a:noFill/>
        </p:spPr>
        <p:txBody>
          <a:bodyPr wrap="square" rtlCol="0">
            <a:spAutoFit/>
          </a:bodyPr>
          <a:lstStyle/>
          <a:p>
            <a:r>
              <a:rPr lang="hu-HU" dirty="0" smtClean="0"/>
              <a:t>Most keressél egy olyan kártyát a sorban, amelynek színe megegyezik a sor egyik végén levő lap színével, és amelynek értéke megegyezik a sor másik végén levő lap értékével. (Ez tulajdonképpen a sor két szélén levő lapok keresztezése.) Ezután számold meg, hogy ez a megkeresett lap HÁNYADIK helyen van a sorban a hozzá közelebbi végétől </a:t>
            </a:r>
            <a:r>
              <a:rPr lang="hu-HU" dirty="0" smtClean="0"/>
              <a:t>számítva. Arra vigyázzál, hogy a lapokat úgy kell számolni, hogy a megkeresett kártyához közelebbi szélső lap legyen az első kártya. </a:t>
            </a:r>
            <a:r>
              <a:rPr lang="hu-HU" dirty="0" smtClean="0"/>
              <a:t>Az így kapott számot jegyezd meg!</a:t>
            </a:r>
            <a:endParaRPr lang="hu-HU" dirty="0"/>
          </a:p>
        </p:txBody>
      </p:sp>
    </p:spTree>
    <p:extLst>
      <p:ext uri="{BB962C8B-B14F-4D97-AF65-F5344CB8AC3E}">
        <p14:creationId xmlns:p14="http://schemas.microsoft.com/office/powerpoint/2010/main" val="39517872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theme/theme1.xml><?xml version="1.0" encoding="utf-8"?>
<a:theme xmlns:a="http://schemas.openxmlformats.org/drawingml/2006/main" name="Office-téma">
  <a:themeElements>
    <a:clrScheme name="Office-té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é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897</TotalTime>
  <Words>11889</Words>
  <Application>Microsoft Office PowerPoint</Application>
  <PresentationFormat>Egyéni</PresentationFormat>
  <Paragraphs>162</Paragraphs>
  <Slides>161</Slides>
  <Notes>1</Notes>
  <HiddenSlides>0</HiddenSlides>
  <MMClips>0</MMClips>
  <ScaleCrop>false</ScaleCrop>
  <HeadingPairs>
    <vt:vector size="6" baseType="variant">
      <vt:variant>
        <vt:lpstr>Használt betűtípusok</vt:lpstr>
      </vt:variant>
      <vt:variant>
        <vt:i4>3</vt:i4>
      </vt:variant>
      <vt:variant>
        <vt:lpstr>Téma</vt:lpstr>
      </vt:variant>
      <vt:variant>
        <vt:i4>1</vt:i4>
      </vt:variant>
      <vt:variant>
        <vt:lpstr>Diacímek</vt:lpstr>
      </vt:variant>
      <vt:variant>
        <vt:i4>161</vt:i4>
      </vt:variant>
    </vt:vector>
  </HeadingPairs>
  <TitlesOfParts>
    <vt:vector size="165" baseType="lpstr">
      <vt:lpstr>Arial</vt:lpstr>
      <vt:lpstr>Calibri</vt:lpstr>
      <vt:lpstr>Calibri Light</vt:lpstr>
      <vt:lpstr>Office-téma</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user</dc:creator>
  <cp:lastModifiedBy>user</cp:lastModifiedBy>
  <cp:revision>99</cp:revision>
  <dcterms:created xsi:type="dcterms:W3CDTF">2019-12-15T18:08:15Z</dcterms:created>
  <dcterms:modified xsi:type="dcterms:W3CDTF">2020-01-25T18:13:15Z</dcterms:modified>
</cp:coreProperties>
</file>