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1520488" cy="6480175"/>
  <p:notesSz cx="6858000" cy="9144000"/>
  <p:defaultTextStyle>
    <a:defPPr>
      <a:defRPr lang="hu-HU"/>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440061" y="1060529"/>
            <a:ext cx="8640366" cy="2256061"/>
          </a:xfrm>
        </p:spPr>
        <p:txBody>
          <a:bodyPr anchor="b"/>
          <a:lstStyle>
            <a:lvl1pPr algn="ctr">
              <a:defRPr sz="5669"/>
            </a:lvl1pPr>
          </a:lstStyle>
          <a:p>
            <a:r>
              <a:rPr lang="hu-HU" smtClean="0"/>
              <a:t>Mintacím szerkesztése</a:t>
            </a:r>
            <a:endParaRPr lang="en-US" dirty="0"/>
          </a:p>
        </p:txBody>
      </p:sp>
      <p:sp>
        <p:nvSpPr>
          <p:cNvPr id="3" name="Subtitle 2"/>
          <p:cNvSpPr>
            <a:spLocks noGrp="1"/>
          </p:cNvSpPr>
          <p:nvPr>
            <p:ph type="subTitle" idx="1"/>
          </p:nvPr>
        </p:nvSpPr>
        <p:spPr>
          <a:xfrm>
            <a:off x="1440061" y="3403592"/>
            <a:ext cx="8640366" cy="1564542"/>
          </a:xfrm>
        </p:spPr>
        <p:txBody>
          <a:bodyPr/>
          <a:lstStyle>
            <a:lvl1pPr marL="0" indent="0" algn="ctr">
              <a:buNone/>
              <a:defRPr sz="2268"/>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1D13ECEF-4E10-4917-8BB2-43011DC4F547}" type="datetimeFigureOut">
              <a:rPr lang="hu-HU" smtClean="0"/>
              <a:t>2020. 01. 02.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375345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D13ECEF-4E10-4917-8BB2-43011DC4F547}" type="datetimeFigureOut">
              <a:rPr lang="hu-HU" smtClean="0"/>
              <a:t>2020. 01. 02.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147245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4349" y="345009"/>
            <a:ext cx="2484105" cy="5491649"/>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92033" y="345009"/>
            <a:ext cx="7308310" cy="5491649"/>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D13ECEF-4E10-4917-8BB2-43011DC4F547}" type="datetimeFigureOut">
              <a:rPr lang="hu-HU" smtClean="0"/>
              <a:t>2020. 01. 02.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131255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D13ECEF-4E10-4917-8BB2-43011DC4F547}" type="datetimeFigureOut">
              <a:rPr lang="hu-HU" smtClean="0"/>
              <a:t>2020. 01. 02.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156932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786033" y="1615545"/>
            <a:ext cx="9936421" cy="2695572"/>
          </a:xfrm>
        </p:spPr>
        <p:txBody>
          <a:bodyPr anchor="b"/>
          <a:lstStyle>
            <a:lvl1pPr>
              <a:defRPr sz="5669"/>
            </a:lvl1pPr>
          </a:lstStyle>
          <a:p>
            <a:r>
              <a:rPr lang="hu-HU" smtClean="0"/>
              <a:t>Mintacím szerkesztése</a:t>
            </a:r>
            <a:endParaRPr lang="en-US" dirty="0"/>
          </a:p>
        </p:txBody>
      </p:sp>
      <p:sp>
        <p:nvSpPr>
          <p:cNvPr id="3" name="Text Placeholder 2"/>
          <p:cNvSpPr>
            <a:spLocks noGrp="1"/>
          </p:cNvSpPr>
          <p:nvPr>
            <p:ph type="body" idx="1"/>
          </p:nvPr>
        </p:nvSpPr>
        <p:spPr>
          <a:xfrm>
            <a:off x="786033" y="4336618"/>
            <a:ext cx="9936421" cy="1417538"/>
          </a:xfrm>
        </p:spPr>
        <p:txBody>
          <a:bodyPr/>
          <a:lstStyle>
            <a:lvl1pPr marL="0" indent="0">
              <a:buNone/>
              <a:defRPr sz="2268">
                <a:solidFill>
                  <a:schemeClr val="tx1">
                    <a:tint val="75000"/>
                  </a:schemeClr>
                </a:solidFill>
              </a:defRPr>
            </a:lvl1pPr>
            <a:lvl2pPr marL="432008" indent="0">
              <a:buNone/>
              <a:defRPr sz="1890">
                <a:solidFill>
                  <a:schemeClr val="tx1">
                    <a:tint val="75000"/>
                  </a:schemeClr>
                </a:solidFill>
              </a:defRPr>
            </a:lvl2pPr>
            <a:lvl3pPr marL="864017" indent="0">
              <a:buNone/>
              <a:defRPr sz="1701">
                <a:solidFill>
                  <a:schemeClr val="tx1">
                    <a:tint val="75000"/>
                  </a:schemeClr>
                </a:solidFill>
              </a:defRPr>
            </a:lvl3pPr>
            <a:lvl4pPr marL="1296025" indent="0">
              <a:buNone/>
              <a:defRPr sz="1512">
                <a:solidFill>
                  <a:schemeClr val="tx1">
                    <a:tint val="75000"/>
                  </a:schemeClr>
                </a:solidFill>
              </a:defRPr>
            </a:lvl4pPr>
            <a:lvl5pPr marL="1728033" indent="0">
              <a:buNone/>
              <a:defRPr sz="1512">
                <a:solidFill>
                  <a:schemeClr val="tx1">
                    <a:tint val="75000"/>
                  </a:schemeClr>
                </a:solidFill>
              </a:defRPr>
            </a:lvl5pPr>
            <a:lvl6pPr marL="2160041" indent="0">
              <a:buNone/>
              <a:defRPr sz="1512">
                <a:solidFill>
                  <a:schemeClr val="tx1">
                    <a:tint val="75000"/>
                  </a:schemeClr>
                </a:solidFill>
              </a:defRPr>
            </a:lvl6pPr>
            <a:lvl7pPr marL="2592050" indent="0">
              <a:buNone/>
              <a:defRPr sz="1512">
                <a:solidFill>
                  <a:schemeClr val="tx1">
                    <a:tint val="75000"/>
                  </a:schemeClr>
                </a:solidFill>
              </a:defRPr>
            </a:lvl7pPr>
            <a:lvl8pPr marL="3024058" indent="0">
              <a:buNone/>
              <a:defRPr sz="1512">
                <a:solidFill>
                  <a:schemeClr val="tx1">
                    <a:tint val="75000"/>
                  </a:schemeClr>
                </a:solidFill>
              </a:defRPr>
            </a:lvl8pPr>
            <a:lvl9pPr marL="3456066" indent="0">
              <a:buNone/>
              <a:defRPr sz="1512">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1D13ECEF-4E10-4917-8BB2-43011DC4F547}" type="datetimeFigureOut">
              <a:rPr lang="hu-HU" smtClean="0"/>
              <a:t>2020. 01. 02.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117346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792034" y="1725046"/>
            <a:ext cx="4896207" cy="411161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5832247" y="1725046"/>
            <a:ext cx="4896207" cy="411161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1D13ECEF-4E10-4917-8BB2-43011DC4F547}" type="datetimeFigureOut">
              <a:rPr lang="hu-HU" smtClean="0"/>
              <a:t>2020. 01. 02.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243616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793534" y="345010"/>
            <a:ext cx="9936421" cy="1252534"/>
          </a:xfrm>
        </p:spPr>
        <p:txBody>
          <a:bodyPr/>
          <a:lstStyle/>
          <a:p>
            <a:r>
              <a:rPr lang="hu-HU" smtClean="0"/>
              <a:t>Mintacím szerkesztése</a:t>
            </a:r>
            <a:endParaRPr lang="en-US" dirty="0"/>
          </a:p>
        </p:txBody>
      </p:sp>
      <p:sp>
        <p:nvSpPr>
          <p:cNvPr id="3" name="Text Placeholder 2"/>
          <p:cNvSpPr>
            <a:spLocks noGrp="1"/>
          </p:cNvSpPr>
          <p:nvPr>
            <p:ph type="body" idx="1"/>
          </p:nvPr>
        </p:nvSpPr>
        <p:spPr>
          <a:xfrm>
            <a:off x="793535" y="1588543"/>
            <a:ext cx="4873706"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smtClean="0"/>
              <a:t>Mintaszöveg szerkesztése</a:t>
            </a:r>
          </a:p>
        </p:txBody>
      </p:sp>
      <p:sp>
        <p:nvSpPr>
          <p:cNvPr id="4" name="Content Placeholder 3"/>
          <p:cNvSpPr>
            <a:spLocks noGrp="1"/>
          </p:cNvSpPr>
          <p:nvPr>
            <p:ph sz="half" idx="2"/>
          </p:nvPr>
        </p:nvSpPr>
        <p:spPr>
          <a:xfrm>
            <a:off x="793535" y="2367064"/>
            <a:ext cx="4873706" cy="3481594"/>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5832247" y="1588543"/>
            <a:ext cx="4897708"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smtClean="0"/>
              <a:t>Mintaszöveg szerkesztése</a:t>
            </a:r>
          </a:p>
        </p:txBody>
      </p:sp>
      <p:sp>
        <p:nvSpPr>
          <p:cNvPr id="6" name="Content Placeholder 5"/>
          <p:cNvSpPr>
            <a:spLocks noGrp="1"/>
          </p:cNvSpPr>
          <p:nvPr>
            <p:ph sz="quarter" idx="4"/>
          </p:nvPr>
        </p:nvSpPr>
        <p:spPr>
          <a:xfrm>
            <a:off x="5832247" y="2367064"/>
            <a:ext cx="4897708" cy="3481594"/>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1D13ECEF-4E10-4917-8BB2-43011DC4F547}" type="datetimeFigureOut">
              <a:rPr lang="hu-HU" smtClean="0"/>
              <a:t>2020. 01. 02.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250666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1D13ECEF-4E10-4917-8BB2-43011DC4F547}" type="datetimeFigureOut">
              <a:rPr lang="hu-HU" smtClean="0"/>
              <a:t>2020. 01. 02.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130086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3ECEF-4E10-4917-8BB2-43011DC4F547}" type="datetimeFigureOut">
              <a:rPr lang="hu-HU" smtClean="0"/>
              <a:t>2020. 01. 02.</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281461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793535" y="432012"/>
            <a:ext cx="3715657" cy="1512041"/>
          </a:xfrm>
        </p:spPr>
        <p:txBody>
          <a:bodyPr anchor="b"/>
          <a:lstStyle>
            <a:lvl1pPr>
              <a:defRPr sz="3024"/>
            </a:lvl1pPr>
          </a:lstStyle>
          <a:p>
            <a:r>
              <a:rPr lang="hu-HU" smtClean="0"/>
              <a:t>Mintacím szerkesztése</a:t>
            </a:r>
            <a:endParaRPr lang="en-US" dirty="0"/>
          </a:p>
        </p:txBody>
      </p:sp>
      <p:sp>
        <p:nvSpPr>
          <p:cNvPr id="3" name="Content Placeholder 2"/>
          <p:cNvSpPr>
            <a:spLocks noGrp="1"/>
          </p:cNvSpPr>
          <p:nvPr>
            <p:ph idx="1"/>
          </p:nvPr>
        </p:nvSpPr>
        <p:spPr>
          <a:xfrm>
            <a:off x="4897708" y="933026"/>
            <a:ext cx="5832247" cy="4605124"/>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793535" y="1944052"/>
            <a:ext cx="3715657"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smtClean="0"/>
              <a:t>Mintaszöveg szerkesztése</a:t>
            </a:r>
          </a:p>
        </p:txBody>
      </p:sp>
      <p:sp>
        <p:nvSpPr>
          <p:cNvPr id="5" name="Date Placeholder 4"/>
          <p:cNvSpPr>
            <a:spLocks noGrp="1"/>
          </p:cNvSpPr>
          <p:nvPr>
            <p:ph type="dt" sz="half" idx="10"/>
          </p:nvPr>
        </p:nvSpPr>
        <p:spPr/>
        <p:txBody>
          <a:bodyPr/>
          <a:lstStyle/>
          <a:p>
            <a:fld id="{1D13ECEF-4E10-4917-8BB2-43011DC4F547}" type="datetimeFigureOut">
              <a:rPr lang="hu-HU" smtClean="0"/>
              <a:t>2020. 01. 02.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307783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793535" y="432012"/>
            <a:ext cx="3715657" cy="1512041"/>
          </a:xfrm>
        </p:spPr>
        <p:txBody>
          <a:bodyPr anchor="b"/>
          <a:lstStyle>
            <a:lvl1pPr>
              <a:defRPr sz="3024"/>
            </a:lvl1pPr>
          </a:lstStyle>
          <a:p>
            <a:r>
              <a:rPr lang="hu-HU" smtClean="0"/>
              <a:t>Mintacím szerkesztése</a:t>
            </a:r>
            <a:endParaRPr lang="en-US" dirty="0"/>
          </a:p>
        </p:txBody>
      </p:sp>
      <p:sp>
        <p:nvSpPr>
          <p:cNvPr id="3" name="Picture Placeholder 2"/>
          <p:cNvSpPr>
            <a:spLocks noGrp="1" noChangeAspect="1"/>
          </p:cNvSpPr>
          <p:nvPr>
            <p:ph type="pic" idx="1"/>
          </p:nvPr>
        </p:nvSpPr>
        <p:spPr>
          <a:xfrm>
            <a:off x="4897708" y="933026"/>
            <a:ext cx="5832247" cy="4605124"/>
          </a:xfrm>
        </p:spPr>
        <p:txBody>
          <a:bodyPr anchor="t"/>
          <a:lstStyle>
            <a:lvl1pPr marL="0" indent="0">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793535" y="1944052"/>
            <a:ext cx="3715657"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smtClean="0"/>
              <a:t>Mintaszöveg szerkesztése</a:t>
            </a:r>
          </a:p>
        </p:txBody>
      </p:sp>
      <p:sp>
        <p:nvSpPr>
          <p:cNvPr id="5" name="Date Placeholder 4"/>
          <p:cNvSpPr>
            <a:spLocks noGrp="1"/>
          </p:cNvSpPr>
          <p:nvPr>
            <p:ph type="dt" sz="half" idx="10"/>
          </p:nvPr>
        </p:nvSpPr>
        <p:spPr/>
        <p:txBody>
          <a:bodyPr/>
          <a:lstStyle/>
          <a:p>
            <a:fld id="{1D13ECEF-4E10-4917-8BB2-43011DC4F547}" type="datetimeFigureOut">
              <a:rPr lang="hu-HU" smtClean="0"/>
              <a:t>2020. 01. 02.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E31FE2B-7D8A-4256-9A2E-721429A04070}" type="slidenum">
              <a:rPr lang="hu-HU" smtClean="0"/>
              <a:t>‹#›</a:t>
            </a:fld>
            <a:endParaRPr lang="hu-HU"/>
          </a:p>
        </p:txBody>
      </p:sp>
    </p:spTree>
    <p:extLst>
      <p:ext uri="{BB962C8B-B14F-4D97-AF65-F5344CB8AC3E}">
        <p14:creationId xmlns:p14="http://schemas.microsoft.com/office/powerpoint/2010/main" val="7477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34" y="345010"/>
            <a:ext cx="9936421" cy="1252534"/>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792034" y="1725046"/>
            <a:ext cx="9936421" cy="411161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92033" y="6006163"/>
            <a:ext cx="2592110" cy="345009"/>
          </a:xfrm>
          <a:prstGeom prst="rect">
            <a:avLst/>
          </a:prstGeom>
        </p:spPr>
        <p:txBody>
          <a:bodyPr vert="horz" lIns="91440" tIns="45720" rIns="91440" bIns="45720" rtlCol="0" anchor="ctr"/>
          <a:lstStyle>
            <a:lvl1pPr algn="l">
              <a:defRPr sz="1134">
                <a:solidFill>
                  <a:schemeClr val="tx1">
                    <a:tint val="75000"/>
                  </a:schemeClr>
                </a:solidFill>
              </a:defRPr>
            </a:lvl1pPr>
          </a:lstStyle>
          <a:p>
            <a:fld id="{1D13ECEF-4E10-4917-8BB2-43011DC4F547}" type="datetimeFigureOut">
              <a:rPr lang="hu-HU" smtClean="0"/>
              <a:t>2020. 01. 02.</a:t>
            </a:fld>
            <a:endParaRPr lang="hu-HU"/>
          </a:p>
        </p:txBody>
      </p:sp>
      <p:sp>
        <p:nvSpPr>
          <p:cNvPr id="5" name="Footer Placeholder 4"/>
          <p:cNvSpPr>
            <a:spLocks noGrp="1"/>
          </p:cNvSpPr>
          <p:nvPr>
            <p:ph type="ftr" sz="quarter" idx="3"/>
          </p:nvPr>
        </p:nvSpPr>
        <p:spPr>
          <a:xfrm>
            <a:off x="3816162" y="6006163"/>
            <a:ext cx="3888165" cy="345009"/>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136345" y="6006163"/>
            <a:ext cx="2592110" cy="345009"/>
          </a:xfrm>
          <a:prstGeom prst="rect">
            <a:avLst/>
          </a:prstGeom>
        </p:spPr>
        <p:txBody>
          <a:bodyPr vert="horz" lIns="91440" tIns="45720" rIns="91440" bIns="45720" rtlCol="0" anchor="ctr"/>
          <a:lstStyle>
            <a:lvl1pPr algn="r">
              <a:defRPr sz="1134">
                <a:solidFill>
                  <a:schemeClr val="tx1">
                    <a:tint val="75000"/>
                  </a:schemeClr>
                </a:solidFill>
              </a:defRPr>
            </a:lvl1pPr>
          </a:lstStyle>
          <a:p>
            <a:fld id="{DE31FE2B-7D8A-4256-9A2E-721429A04070}" type="slidenum">
              <a:rPr lang="hu-HU" smtClean="0"/>
              <a:t>‹#›</a:t>
            </a:fld>
            <a:endParaRPr lang="hu-HU"/>
          </a:p>
        </p:txBody>
      </p:sp>
    </p:spTree>
    <p:extLst>
      <p:ext uri="{BB962C8B-B14F-4D97-AF65-F5344CB8AC3E}">
        <p14:creationId xmlns:p14="http://schemas.microsoft.com/office/powerpoint/2010/main" val="3043825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64017"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9.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8.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9.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59798" y="142043"/>
            <a:ext cx="11114843" cy="4018408"/>
          </a:xfrm>
          <a:prstGeom prst="rect">
            <a:avLst/>
          </a:prstGeom>
          <a:noFill/>
        </p:spPr>
        <p:txBody>
          <a:bodyPr wrap="square" rtlCol="0">
            <a:spAutoFit/>
          </a:bodyPr>
          <a:lstStyle/>
          <a:p>
            <a:r>
              <a:rPr lang="hu-HU" dirty="0" smtClean="0"/>
              <a:t>A felső táblázat az évszámokat tartalmazza 1601-gyel kezdve 2000-el bezárólag. A 365 napos évek fehér alapon kék színnel vannak írva, a 366 napos szökőévek sárga alapon piros színnel vannak írva. Ez a felső táblázat nem mozdítható.</a:t>
            </a:r>
          </a:p>
          <a:p>
            <a:r>
              <a:rPr lang="hu-HU" dirty="0" smtClean="0"/>
              <a:t>Az alsó sáv a hét napjait tartalmazza, ez a sáv nem mozdítható.</a:t>
            </a:r>
          </a:p>
          <a:p>
            <a:r>
              <a:rPr lang="hu-HU" dirty="0" smtClean="0"/>
              <a:t>A felső táblázat és az alsó sáv közötti középső táblázat a bal oldalon és a jobb oldalon található háromszög alakú nyilakra kattintva mozgatható balra illetve jobbra. Ebben a táblázatban a hónapok és a dátumok találhatóak.</a:t>
            </a:r>
          </a:p>
          <a:p>
            <a:endParaRPr lang="hu-HU" dirty="0"/>
          </a:p>
          <a:p>
            <a:endParaRPr lang="hu-HU" dirty="0" smtClean="0"/>
          </a:p>
          <a:p>
            <a:r>
              <a:rPr lang="hu-HU" dirty="0" smtClean="0"/>
              <a:t>Az öröknaptár használata: Meg kell határozni, hogy </a:t>
            </a:r>
            <a:r>
              <a:rPr lang="hu-HU" dirty="0"/>
              <a:t>e</a:t>
            </a:r>
            <a:r>
              <a:rPr lang="hu-HU" dirty="0" smtClean="0"/>
              <a:t>gy adott év egy adott hónapjának adott dátumú napja a hét melyik napjára esik. A középső táblázatot </a:t>
            </a:r>
            <a:r>
              <a:rPr lang="hu-HU" dirty="0"/>
              <a:t>a bal oldalon és a jobb oldalon található háromszög alakú nyilakra </a:t>
            </a:r>
            <a:r>
              <a:rPr lang="hu-HU" dirty="0" smtClean="0"/>
              <a:t>kattintva </a:t>
            </a:r>
            <a:r>
              <a:rPr lang="hu-HU" dirty="0"/>
              <a:t>balra illetve </a:t>
            </a:r>
            <a:r>
              <a:rPr lang="hu-HU" dirty="0" smtClean="0"/>
              <a:t>jobbra úgy kell mozgatni, hogy az adott hónap az adott év alá kerüljön, ekkor az adott dátum az alsó sávban található napok közül azon nap fölé esik, amelyre az adott év adott hónapjának adott dátumú napja felé esik. Ha az adott év szökőév, és ha az adott hónap január vagy február, akkor a sárga-piros „január” vagy „február” hónapot kell az adott év alá tolni. Ha az adott évszám több 2000-nél, akkor az évszámból úgy kell levonni valahányszor (egész </a:t>
            </a:r>
            <a:r>
              <a:rPr lang="hu-HU" dirty="0" err="1" smtClean="0"/>
              <a:t>számszor</a:t>
            </a:r>
            <a:r>
              <a:rPr lang="hu-HU" dirty="0" smtClean="0"/>
              <a:t>) 400-at, hogy a kapott eredmény 1601-nél ne legyen kevesebb, és 2000-nél ne legyen több. Ekkor a középső táblázatot úgy kell mozgatni, hogy az adott hónap az így kapott eredmény, mint évszám alá kerüljön.</a:t>
            </a:r>
            <a:endParaRPr lang="hu-HU" dirty="0"/>
          </a:p>
        </p:txBody>
      </p:sp>
    </p:spTree>
    <p:extLst>
      <p:ext uri="{BB962C8B-B14F-4D97-AF65-F5344CB8AC3E}">
        <p14:creationId xmlns:p14="http://schemas.microsoft.com/office/powerpoint/2010/main" val="2528847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888398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354906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1808607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731224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53473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462871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10170313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019960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3735905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325255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preferRelativeResize="0">
            <a:picLocks/>
          </p:cNvPicPr>
          <p:nvPr/>
        </p:nvPicPr>
        <p:blipFill>
          <a:blip r:embed="rId2"/>
          <a:stretch>
            <a:fillRect/>
          </a:stretch>
        </p:blipFill>
        <p:spPr>
          <a:xfrm>
            <a:off x="0" y="0"/>
            <a:ext cx="11520000" cy="6480000"/>
          </a:xfrm>
          <a:prstGeom prst="rect">
            <a:avLst/>
          </a:prstGeom>
        </p:spPr>
      </p:pic>
      <p:pic>
        <p:nvPicPr>
          <p:cNvPr id="8" name="Kép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9" name="Kép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573829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preferRelativeResize="0">
            <a:picLocks/>
          </p:cNvPicPr>
          <p:nvPr/>
        </p:nvPicPr>
        <p:blipFill>
          <a:blip r:embed="rId2"/>
          <a:stretch>
            <a:fillRect/>
          </a:stretch>
        </p:blipFill>
        <p:spPr>
          <a:xfrm>
            <a:off x="0" y="0"/>
            <a:ext cx="11520000" cy="6480000"/>
          </a:xfrm>
          <a:prstGeom prst="rect">
            <a:avLst/>
          </a:prstGeom>
        </p:spPr>
      </p:pic>
      <p:pic>
        <p:nvPicPr>
          <p:cNvPr id="4" name="Kép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5" name="Kép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3977346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3736252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750518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3084558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339805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443842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1316937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18854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3363450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370708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preferRelativeResize="0">
            <a:picLocks/>
          </p:cNvPicPr>
          <p:nvPr/>
        </p:nvPicPr>
        <p:blipFill>
          <a:blip r:embed="rId2"/>
          <a:stretch>
            <a:fillRect/>
          </a:stretch>
        </p:blipFill>
        <p:spPr>
          <a:xfrm>
            <a:off x="0" y="0"/>
            <a:ext cx="11520000" cy="6480000"/>
          </a:xfrm>
          <a:prstGeom prst="rect">
            <a:avLst/>
          </a:prstGeom>
        </p:spPr>
      </p:pic>
      <p:pic>
        <p:nvPicPr>
          <p:cNvPr id="6" name="Kép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7" name="Kép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7602584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98789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4230162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9306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974116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1282618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referRelativeResize="0">
            <a:picLocks/>
          </p:cNvPicPr>
          <p:nvPr/>
        </p:nvPicPr>
        <p:blipFill>
          <a:blip r:embed="rId2"/>
          <a:stretch>
            <a:fillRect/>
          </a:stretch>
        </p:blipFill>
        <p:spPr>
          <a:xfrm>
            <a:off x="0" y="0"/>
            <a:ext cx="11520000" cy="6480000"/>
          </a:xfrm>
          <a:prstGeom prst="rect">
            <a:avLst/>
          </a:prstGeom>
        </p:spPr>
      </p:pic>
      <p:pic>
        <p:nvPicPr>
          <p:cNvPr id="3" name="Kép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8" y="5120390"/>
            <a:ext cx="270000" cy="270000"/>
          </a:xfrm>
          <a:prstGeom prst="rect">
            <a:avLst/>
          </a:prstGeom>
        </p:spPr>
      </p:pic>
      <p:pic>
        <p:nvPicPr>
          <p:cNvPr id="4" name="Kép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343" y="5119200"/>
            <a:ext cx="270000" cy="270000"/>
          </a:xfrm>
          <a:prstGeom prst="rect">
            <a:avLst/>
          </a:prstGeom>
        </p:spPr>
      </p:pic>
    </p:spTree>
    <p:extLst>
      <p:ext uri="{BB962C8B-B14F-4D97-AF65-F5344CB8AC3E}">
        <p14:creationId xmlns:p14="http://schemas.microsoft.com/office/powerpoint/2010/main" val="22118296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264</Words>
  <Application>Microsoft Office PowerPoint</Application>
  <PresentationFormat>Egyéni</PresentationFormat>
  <Paragraphs>6</Paragraphs>
  <Slides>29</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29</vt:i4>
      </vt:variant>
    </vt:vector>
  </HeadingPairs>
  <TitlesOfParts>
    <vt:vector size="33" baseType="lpstr">
      <vt:lpstr>Arial</vt:lpstr>
      <vt:lpstr>Calibri</vt:lpstr>
      <vt:lpstr>Calibri Light</vt:lpstr>
      <vt:lpstr>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user</dc:creator>
  <cp:lastModifiedBy>user</cp:lastModifiedBy>
  <cp:revision>16</cp:revision>
  <dcterms:created xsi:type="dcterms:W3CDTF">2020-01-02T10:56:10Z</dcterms:created>
  <dcterms:modified xsi:type="dcterms:W3CDTF">2020-01-02T20:43:49Z</dcterms:modified>
</cp:coreProperties>
</file>